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60" r:id="rId2"/>
    <p:sldId id="291" r:id="rId3"/>
    <p:sldId id="319" r:id="rId4"/>
    <p:sldId id="337" r:id="rId5"/>
    <p:sldId id="292" r:id="rId6"/>
    <p:sldId id="338" r:id="rId7"/>
    <p:sldId id="339" r:id="rId8"/>
    <p:sldId id="340" r:id="rId9"/>
    <p:sldId id="293" r:id="rId10"/>
    <p:sldId id="295" r:id="rId11"/>
    <p:sldId id="294" r:id="rId12"/>
    <p:sldId id="300" r:id="rId13"/>
    <p:sldId id="302" r:id="rId14"/>
    <p:sldId id="336" r:id="rId15"/>
    <p:sldId id="297" r:id="rId16"/>
    <p:sldId id="298" r:id="rId17"/>
    <p:sldId id="299" r:id="rId18"/>
    <p:sldId id="301" r:id="rId19"/>
    <p:sldId id="303" r:id="rId20"/>
    <p:sldId id="304" r:id="rId21"/>
    <p:sldId id="305" r:id="rId22"/>
    <p:sldId id="306" r:id="rId23"/>
    <p:sldId id="308" r:id="rId24"/>
    <p:sldId id="307" r:id="rId25"/>
    <p:sldId id="318" r:id="rId26"/>
    <p:sldId id="314" r:id="rId27"/>
    <p:sldId id="315" r:id="rId28"/>
    <p:sldId id="316" r:id="rId29"/>
    <p:sldId id="317" r:id="rId30"/>
    <p:sldId id="309" r:id="rId31"/>
    <p:sldId id="310" r:id="rId32"/>
    <p:sldId id="312" r:id="rId33"/>
    <p:sldId id="320" r:id="rId34"/>
    <p:sldId id="313" r:id="rId35"/>
    <p:sldId id="322" r:id="rId36"/>
    <p:sldId id="323" r:id="rId37"/>
    <p:sldId id="324" r:id="rId38"/>
    <p:sldId id="325" r:id="rId39"/>
    <p:sldId id="326" r:id="rId40"/>
    <p:sldId id="327" r:id="rId41"/>
    <p:sldId id="328" r:id="rId42"/>
    <p:sldId id="330" r:id="rId43"/>
    <p:sldId id="331" r:id="rId44"/>
    <p:sldId id="332" r:id="rId45"/>
    <p:sldId id="333" r:id="rId46"/>
    <p:sldId id="334" r:id="rId47"/>
    <p:sldId id="335"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1402"/>
    <a:srgbClr val="000099"/>
    <a:srgbClr val="73120B"/>
    <a:srgbClr val="0509BB"/>
    <a:srgbClr val="00FFFF"/>
    <a:srgbClr val="E2FE8A"/>
    <a:srgbClr val="0000FF"/>
    <a:srgbClr val="60FC22"/>
    <a:srgbClr val="CAF628"/>
    <a:srgbClr val="24D1F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horzBarState="maximized">
    <p:restoredLeft sz="15789" autoAdjust="0"/>
    <p:restoredTop sz="94660" autoAdjust="0"/>
  </p:normalViewPr>
  <p:slideViewPr>
    <p:cSldViewPr>
      <p:cViewPr>
        <p:scale>
          <a:sx n="100" d="100"/>
          <a:sy n="100" d="100"/>
        </p:scale>
        <p:origin x="-2592" y="-450"/>
      </p:cViewPr>
      <p:guideLst>
        <p:guide orient="horz" pos="2160"/>
        <p:guide pos="2880"/>
      </p:guideLst>
    </p:cSldViewPr>
  </p:slideViewPr>
  <p:outlineViewPr>
    <p:cViewPr>
      <p:scale>
        <a:sx n="33" d="100"/>
        <a:sy n="33" d="100"/>
      </p:scale>
      <p:origin x="0" y="29112"/>
    </p:cViewPr>
  </p:outlineViewPr>
  <p:notesTextViewPr>
    <p:cViewPr>
      <p:scale>
        <a:sx n="100" d="100"/>
        <a:sy n="100" d="100"/>
      </p:scale>
      <p:origin x="0" y="0"/>
    </p:cViewPr>
  </p:notesTextViewPr>
  <p:sorterViewPr>
    <p:cViewPr>
      <p:scale>
        <a:sx n="66" d="100"/>
        <a:sy n="66" d="100"/>
      </p:scale>
      <p:origin x="0" y="404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154AC3A-8580-488A-A3C7-75D4CEC14ABD}" type="datetimeFigureOut">
              <a:rPr lang="en-US" smtClean="0"/>
              <a:pPr/>
              <a:t>12/23/2019</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EEA5AAC-7102-4670-955C-0396E1BE738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54AC3A-8580-488A-A3C7-75D4CEC14ABD}"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A5AAC-7102-4670-955C-0396E1BE738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154AC3A-8580-488A-A3C7-75D4CEC14ABD}"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A5AAC-7102-4670-955C-0396E1BE73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154AC3A-8580-488A-A3C7-75D4CEC14ABD}" type="datetimeFigureOut">
              <a:rPr lang="en-US" smtClean="0"/>
              <a:pPr/>
              <a:t>12/23/2019</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EEA5AAC-7102-4670-955C-0396E1BE73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154AC3A-8580-488A-A3C7-75D4CEC14ABD}" type="datetimeFigureOut">
              <a:rPr lang="en-US" smtClean="0"/>
              <a:pPr/>
              <a:t>12/23/2019</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EEA5AAC-7102-4670-955C-0396E1BE738D}"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154AC3A-8580-488A-A3C7-75D4CEC14ABD}" type="datetimeFigureOut">
              <a:rPr lang="en-US" smtClean="0"/>
              <a:pPr/>
              <a:t>12/23/2019</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EEA5AAC-7102-4670-955C-0396E1BE738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154AC3A-8580-488A-A3C7-75D4CEC14ABD}" type="datetimeFigureOut">
              <a:rPr lang="en-US" smtClean="0"/>
              <a:pPr/>
              <a:t>12/23/2019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EEA5AAC-7102-4670-955C-0396E1BE738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154AC3A-8580-488A-A3C7-75D4CEC14ABD}" type="datetimeFigureOut">
              <a:rPr lang="en-US" smtClean="0"/>
              <a:pPr/>
              <a:t>12/23/2019</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A5AAC-7102-4670-955C-0396E1BE738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54AC3A-8580-488A-A3C7-75D4CEC14ABD}" type="datetimeFigureOut">
              <a:rPr lang="en-US" smtClean="0"/>
              <a:pPr/>
              <a:t>12/23/2019</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A5AAC-7102-4670-955C-0396E1BE738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154AC3A-8580-488A-A3C7-75D4CEC14ABD}" type="datetimeFigureOut">
              <a:rPr lang="en-US" smtClean="0"/>
              <a:pPr/>
              <a:t>12/23/2019</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A5AAC-7102-4670-955C-0396E1BE738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154AC3A-8580-488A-A3C7-75D4CEC14ABD}" type="datetimeFigureOut">
              <a:rPr lang="en-US" smtClean="0"/>
              <a:pPr/>
              <a:t>12/23/2019</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EEA5AAC-7102-4670-955C-0396E1BE738D}"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154AC3A-8580-488A-A3C7-75D4CEC14ABD}" type="datetimeFigureOut">
              <a:rPr lang="en-US" smtClean="0"/>
              <a:pPr/>
              <a:t>12/23/2019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EEA5AAC-7102-4670-955C-0396E1BE738D}"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86800" cy="5867400"/>
          </a:xfrm>
        </p:spPr>
        <p:txBody>
          <a:bodyPr/>
          <a:lstStyle/>
          <a:p>
            <a:pPr algn="ctr">
              <a:buNone/>
            </a:pPr>
            <a:r>
              <a:rPr lang="en-US" sz="2400" b="1" dirty="0" smtClean="0">
                <a:solidFill>
                  <a:srgbClr val="FF0000"/>
                </a:solidFill>
                <a:latin typeface="Times New Roman" pitchFamily="18" charset="0"/>
                <a:cs typeface="Times New Roman" pitchFamily="18" charset="0"/>
              </a:rPr>
              <a:t>BỘ GIÁO DỤC VÀ ĐÀO TẠO</a:t>
            </a:r>
            <a:endParaRPr lang="en-US" sz="2400" i="1" dirty="0" smtClean="0"/>
          </a:p>
          <a:p>
            <a:pPr algn="ctr">
              <a:buNone/>
            </a:pPr>
            <a:endParaRPr lang="en-US" b="1" dirty="0" smtClean="0">
              <a:solidFill>
                <a:srgbClr val="0000FF"/>
              </a:solidFill>
              <a:latin typeface="Times New Roman" pitchFamily="18" charset="0"/>
              <a:cs typeface="Times New Roman" pitchFamily="18" charset="0"/>
            </a:endParaRPr>
          </a:p>
          <a:p>
            <a:pPr algn="ctr">
              <a:buNone/>
            </a:pPr>
            <a:r>
              <a:rPr lang="en-US" sz="3600" b="1" dirty="0" smtClean="0">
                <a:solidFill>
                  <a:schemeClr val="bg2">
                    <a:lumMod val="25000"/>
                  </a:schemeClr>
                </a:solidFill>
                <a:latin typeface="Times New Roman" pitchFamily="18" charset="0"/>
                <a:cs typeface="Times New Roman" pitchFamily="18" charset="0"/>
              </a:rPr>
              <a:t>TẬP HUẤN </a:t>
            </a:r>
          </a:p>
          <a:p>
            <a:pPr algn="ctr">
              <a:buNone/>
            </a:pPr>
            <a:endParaRPr lang="en-US" b="1" dirty="0" smtClean="0">
              <a:solidFill>
                <a:srgbClr val="0000FF"/>
              </a:solidFill>
              <a:latin typeface="Times New Roman" pitchFamily="18" charset="0"/>
              <a:cs typeface="Times New Roman" pitchFamily="18" charset="0"/>
            </a:endParaRPr>
          </a:p>
          <a:p>
            <a:pPr algn="ctr">
              <a:buNone/>
            </a:pPr>
            <a:r>
              <a:rPr lang="en-US" b="1" dirty="0" smtClean="0">
                <a:solidFill>
                  <a:srgbClr val="0000FF"/>
                </a:solidFill>
                <a:latin typeface="Times New Roman" pitchFamily="18" charset="0"/>
                <a:cs typeface="Times New Roman" pitchFamily="18" charset="0"/>
              </a:rPr>
              <a:t>DẠY HỌC LỊCH SỬ</a:t>
            </a:r>
          </a:p>
          <a:p>
            <a:pPr algn="ctr">
              <a:buNone/>
            </a:pPr>
            <a:r>
              <a:rPr lang="en-US" b="1" dirty="0" smtClean="0">
                <a:solidFill>
                  <a:srgbClr val="0000FF"/>
                </a:solidFill>
                <a:latin typeface="Times New Roman" pitchFamily="18" charset="0"/>
                <a:cs typeface="Times New Roman" pitchFamily="18" charset="0"/>
              </a:rPr>
              <a:t>Ở TIỂU HỌC THEO ĐỊNH HƯỚNG PHÁT TRIỂN NĂNG LỰC HỌC SINH   </a:t>
            </a:r>
          </a:p>
          <a:p>
            <a:pPr algn="ctr">
              <a:buNone/>
            </a:pPr>
            <a:endParaRPr lang="en-US" sz="4000" dirty="0" smtClean="0">
              <a:solidFill>
                <a:srgbClr val="FF0000"/>
              </a:solidFill>
            </a:endParaRPr>
          </a:p>
          <a:p>
            <a:pPr algn="ctr">
              <a:buNone/>
            </a:pPr>
            <a:r>
              <a:rPr lang="en-US" sz="2600" b="1" dirty="0" err="1" smtClean="0">
                <a:solidFill>
                  <a:srgbClr val="FF0000"/>
                </a:solidFill>
                <a:latin typeface="Times New Roman" pitchFamily="18" charset="0"/>
                <a:cs typeface="Times New Roman" pitchFamily="18" charset="0"/>
              </a:rPr>
              <a:t>Hải</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Dương</a:t>
            </a:r>
            <a:r>
              <a:rPr lang="en-US" sz="2600" b="1" dirty="0" smtClean="0">
                <a:solidFill>
                  <a:srgbClr val="FF0000"/>
                </a:solidFill>
                <a:latin typeface="Times New Roman" pitchFamily="18" charset="0"/>
                <a:cs typeface="Times New Roman" pitchFamily="18" charset="0"/>
              </a:rPr>
              <a:t>, </a:t>
            </a:r>
            <a:r>
              <a:rPr lang="en-US" sz="2600" b="1" dirty="0" err="1" smtClean="0">
                <a:solidFill>
                  <a:srgbClr val="FF0000"/>
                </a:solidFill>
                <a:latin typeface="Times New Roman" pitchFamily="18" charset="0"/>
                <a:cs typeface="Times New Roman" pitchFamily="18" charset="0"/>
              </a:rPr>
              <a:t>ngày</a:t>
            </a:r>
            <a:r>
              <a:rPr lang="en-US" sz="2600" b="1" dirty="0" smtClean="0">
                <a:solidFill>
                  <a:srgbClr val="FF0000"/>
                </a:solidFill>
                <a:latin typeface="Times New Roman" pitchFamily="18" charset="0"/>
                <a:cs typeface="Times New Roman" pitchFamily="18" charset="0"/>
              </a:rPr>
              <a:t> 4 </a:t>
            </a:r>
            <a:r>
              <a:rPr lang="en-US" sz="2600" b="1" dirty="0" err="1" smtClean="0">
                <a:solidFill>
                  <a:srgbClr val="FF0000"/>
                </a:solidFill>
                <a:latin typeface="Times New Roman" pitchFamily="18" charset="0"/>
                <a:cs typeface="Times New Roman" pitchFamily="18" charset="0"/>
              </a:rPr>
              <a:t>tháng</a:t>
            </a:r>
            <a:r>
              <a:rPr lang="en-US" sz="2600" b="1" dirty="0" smtClean="0">
                <a:solidFill>
                  <a:srgbClr val="FF0000"/>
                </a:solidFill>
                <a:latin typeface="Times New Roman" pitchFamily="18" charset="0"/>
                <a:cs typeface="Times New Roman" pitchFamily="18" charset="0"/>
              </a:rPr>
              <a:t> 12 </a:t>
            </a:r>
            <a:r>
              <a:rPr lang="en-US" sz="2600" b="1" dirty="0" err="1" smtClean="0">
                <a:solidFill>
                  <a:srgbClr val="FF0000"/>
                </a:solidFill>
                <a:latin typeface="Times New Roman" pitchFamily="18" charset="0"/>
                <a:cs typeface="Times New Roman" pitchFamily="18" charset="0"/>
              </a:rPr>
              <a:t>năm</a:t>
            </a:r>
            <a:r>
              <a:rPr lang="en-US" sz="2600" b="1" dirty="0" smtClean="0">
                <a:solidFill>
                  <a:srgbClr val="FF0000"/>
                </a:solidFill>
                <a:latin typeface="Times New Roman" pitchFamily="18" charset="0"/>
                <a:cs typeface="Times New Roman" pitchFamily="18" charset="0"/>
              </a:rPr>
              <a:t> 2019</a:t>
            </a: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839200" cy="6096000"/>
          </a:xfrm>
        </p:spPr>
        <p:txBody>
          <a:bodyPr/>
          <a:lstStyle/>
          <a:p>
            <a:pPr algn="just">
              <a:buNone/>
            </a:pPr>
            <a:r>
              <a:rPr lang="en-US" sz="2400" dirty="0" smtClean="0">
                <a:latin typeface="Times New Roman" pitchFamily="18" charset="0"/>
                <a:cs typeface="Times New Roman" pitchFamily="18" charset="0"/>
              </a:rPr>
              <a:t>                                          </a:t>
            </a:r>
            <a:r>
              <a:rPr lang="en-US" sz="2400" b="1" u="sng" dirty="0" err="1" smtClean="0">
                <a:latin typeface="Times New Roman" pitchFamily="18" charset="0"/>
                <a:cs typeface="Times New Roman" pitchFamily="18" charset="0"/>
              </a:rPr>
              <a:t>Lớp</a:t>
            </a:r>
            <a:r>
              <a:rPr lang="en-US" sz="2400" b="1" u="sng" dirty="0" smtClean="0">
                <a:latin typeface="Times New Roman" pitchFamily="18" charset="0"/>
                <a:cs typeface="Times New Roman" pitchFamily="18" charset="0"/>
              </a:rPr>
              <a:t> 5</a:t>
            </a:r>
          </a:p>
          <a:p>
            <a:pPr algn="just">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Gồm</a:t>
            </a:r>
            <a:r>
              <a:rPr lang="en-US" sz="2400" dirty="0" smtClean="0">
                <a:latin typeface="Times New Roman" pitchFamily="18" charset="0"/>
                <a:cs typeface="Times New Roman" pitchFamily="18" charset="0"/>
              </a:rPr>
              <a:t> 6 </a:t>
            </a: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Việt</a:t>
            </a:r>
            <a:r>
              <a:rPr lang="en-US" sz="2400" dirty="0" smtClean="0">
                <a:latin typeface="Times New Roman" pitchFamily="18" charset="0"/>
                <a:cs typeface="Times New Roman" pitchFamily="18" charset="0"/>
              </a:rPr>
              <a:t> Nam,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giềng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vực</a:t>
            </a:r>
            <a:r>
              <a:rPr lang="en-US" sz="2400" dirty="0" smtClean="0">
                <a:latin typeface="Times New Roman" pitchFamily="18" charset="0"/>
                <a:cs typeface="Times New Roman" pitchFamily="18" charset="0"/>
              </a:rPr>
              <a:t> ĐNA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a:t>
            </a:r>
          </a:p>
          <a:p>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con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VN: </a:t>
            </a:r>
            <a:r>
              <a:rPr lang="en-US" sz="2400" dirty="0" err="1" smtClean="0">
                <a:solidFill>
                  <a:srgbClr val="0000FF"/>
                </a:solidFill>
                <a:latin typeface="Times New Roman" pitchFamily="18" charset="0"/>
                <a:cs typeface="Times New Roman" pitchFamily="18" charset="0"/>
              </a:rPr>
              <a:t>Lãnh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thổ</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Quốc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kì</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quốc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huy</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quốc</a:t>
            </a:r>
            <a:r>
              <a:rPr lang="en-US" sz="2400" dirty="0" smtClean="0">
                <a:solidFill>
                  <a:srgbClr val="0000FF"/>
                </a:solidFill>
                <a:latin typeface="Times New Roman" pitchFamily="18" charset="0"/>
                <a:cs typeface="Times New Roman" pitchFamily="18" charset="0"/>
              </a:rPr>
              <a:t> ca..</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Việt</a:t>
            </a:r>
            <a:r>
              <a:rPr lang="en-US" sz="2400" dirty="0" smtClean="0">
                <a:latin typeface="Times New Roman" pitchFamily="18" charset="0"/>
                <a:cs typeface="Times New Roman" pitchFamily="18" charset="0"/>
              </a:rPr>
              <a:t> Nam: </a:t>
            </a:r>
            <a:r>
              <a:rPr lang="en-US" sz="2400" dirty="0" err="1" smtClean="0">
                <a:solidFill>
                  <a:srgbClr val="0000FF"/>
                </a:solidFill>
                <a:latin typeface="Times New Roman" pitchFamily="18" charset="0"/>
                <a:cs typeface="Times New Roman" pitchFamily="18" charset="0"/>
              </a:rPr>
              <a:t>Văn</a:t>
            </a:r>
            <a:r>
              <a:rPr lang="en-US" sz="2400" dirty="0" smtClean="0">
                <a:solidFill>
                  <a:srgbClr val="0000FF"/>
                </a:solidFill>
                <a:latin typeface="Times New Roman" pitchFamily="18" charset="0"/>
                <a:cs typeface="Times New Roman" pitchFamily="18" charset="0"/>
              </a:rPr>
              <a:t> Lang, </a:t>
            </a:r>
            <a:r>
              <a:rPr lang="en-US" sz="2400" dirty="0" err="1" smtClean="0">
                <a:solidFill>
                  <a:srgbClr val="0000FF"/>
                </a:solidFill>
                <a:latin typeface="Times New Roman" pitchFamily="18" charset="0"/>
                <a:cs typeface="Times New Roman" pitchFamily="18" charset="0"/>
              </a:rPr>
              <a:t>Âu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Lạc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Phù</a:t>
            </a:r>
            <a:r>
              <a:rPr lang="en-US" sz="2400" dirty="0" smtClean="0">
                <a:solidFill>
                  <a:srgbClr val="0000FF"/>
                </a:solidFill>
                <a:latin typeface="Times New Roman" pitchFamily="18" charset="0"/>
                <a:cs typeface="Times New Roman" pitchFamily="18" charset="0"/>
              </a:rPr>
              <a:t> Nam, </a:t>
            </a:r>
            <a:r>
              <a:rPr lang="en-US" sz="2400" dirty="0" err="1" smtClean="0">
                <a:solidFill>
                  <a:srgbClr val="0000FF"/>
                </a:solidFill>
                <a:latin typeface="Times New Roman" pitchFamily="18" charset="0"/>
                <a:cs typeface="Times New Roman" pitchFamily="18" charset="0"/>
              </a:rPr>
              <a:t>Champa</a:t>
            </a:r>
            <a:r>
              <a:rPr lang="en-US" sz="2400" dirty="0" smtClean="0">
                <a:solidFill>
                  <a:srgbClr val="0000FF"/>
                </a:solidFill>
                <a:latin typeface="Times New Roman" pitchFamily="18" charset="0"/>
                <a:cs typeface="Times New Roman" pitchFamily="18" charset="0"/>
              </a:rPr>
              <a:t>. </a:t>
            </a:r>
          </a:p>
          <a:p>
            <a:r>
              <a:rPr lang="en-US" sz="2400" dirty="0" err="1" smtClean="0">
                <a:latin typeface="Times New Roman" pitchFamily="18" charset="0"/>
                <a:cs typeface="Times New Roman" pitchFamily="18" charset="0"/>
              </a:rPr>
              <a:t>Xây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Việt</a:t>
            </a:r>
            <a:r>
              <a:rPr lang="en-US" sz="2400" dirty="0" smtClean="0">
                <a:latin typeface="Times New Roman" pitchFamily="18" charset="0"/>
                <a:cs typeface="Times New Roman" pitchFamily="18" charset="0"/>
              </a:rPr>
              <a:t> Nam: </a:t>
            </a:r>
            <a:r>
              <a:rPr lang="en-US" sz="2400" dirty="0" err="1" smtClean="0">
                <a:solidFill>
                  <a:srgbClr val="0000FF"/>
                </a:solidFill>
                <a:latin typeface="Times New Roman" pitchFamily="18" charset="0"/>
                <a:cs typeface="Times New Roman" pitchFamily="18" charset="0"/>
              </a:rPr>
              <a:t>Đấu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tranh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giành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độc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lập</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thời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kì</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Bắc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thuộc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Triều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Lý</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triềuTrần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Khởi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nghĩa</a:t>
            </a:r>
            <a:r>
              <a:rPr lang="en-US" sz="2400" dirty="0" smtClean="0">
                <a:solidFill>
                  <a:srgbClr val="0000FF"/>
                </a:solidFill>
                <a:latin typeface="Times New Roman" pitchFamily="18" charset="0"/>
                <a:cs typeface="Times New Roman" pitchFamily="18" charset="0"/>
              </a:rPr>
              <a:t> Lam </a:t>
            </a:r>
            <a:r>
              <a:rPr lang="en-US" sz="2400" dirty="0" err="1" smtClean="0">
                <a:solidFill>
                  <a:srgbClr val="0000FF"/>
                </a:solidFill>
                <a:latin typeface="Times New Roman" pitchFamily="18" charset="0"/>
                <a:cs typeface="Times New Roman" pitchFamily="18" charset="0"/>
              </a:rPr>
              <a:t>Sơn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và</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triều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Hậu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Lê</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Triều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Nguyễn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Cách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mạng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tháng</a:t>
            </a:r>
            <a:r>
              <a:rPr lang="en-US" sz="2400" dirty="0" smtClean="0">
                <a:solidFill>
                  <a:srgbClr val="0000FF"/>
                </a:solidFill>
                <a:latin typeface="Times New Roman" pitchFamily="18" charset="0"/>
                <a:cs typeface="Times New Roman" pitchFamily="18" charset="0"/>
              </a:rPr>
              <a:t> 8/1945; </a:t>
            </a:r>
            <a:r>
              <a:rPr lang="en-US" sz="2400" dirty="0" err="1" smtClean="0">
                <a:solidFill>
                  <a:srgbClr val="0000FF"/>
                </a:solidFill>
                <a:latin typeface="Times New Roman" pitchFamily="18" charset="0"/>
                <a:cs typeface="Times New Roman" pitchFamily="18" charset="0"/>
              </a:rPr>
              <a:t>chiến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dịch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Điện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Biên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Phủ</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chiến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dịch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Hồ</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Chí</a:t>
            </a:r>
            <a:r>
              <a:rPr lang="en-US" sz="2400" dirty="0" smtClean="0">
                <a:solidFill>
                  <a:srgbClr val="0000FF"/>
                </a:solidFill>
                <a:latin typeface="Times New Roman" pitchFamily="18" charset="0"/>
                <a:cs typeface="Times New Roman" pitchFamily="18" charset="0"/>
              </a:rPr>
              <a:t> Minh, </a:t>
            </a:r>
            <a:r>
              <a:rPr lang="en-US" sz="2400" dirty="0" err="1" smtClean="0">
                <a:solidFill>
                  <a:srgbClr val="0000FF"/>
                </a:solidFill>
                <a:latin typeface="Times New Roman" pitchFamily="18" charset="0"/>
                <a:cs typeface="Times New Roman" pitchFamily="18" charset="0"/>
              </a:rPr>
              <a:t>đất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nước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đổi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mới</a:t>
            </a:r>
            <a:r>
              <a:rPr lang="en-US" sz="2400" dirty="0" smtClean="0">
                <a:solidFill>
                  <a:srgbClr val="0000FF"/>
                </a:solidFill>
                <a:latin typeface="Times New Roman" pitchFamily="18" charset="0"/>
                <a:cs typeface="Times New Roman" pitchFamily="18" charset="0"/>
              </a:rPr>
              <a:t>.</a:t>
            </a:r>
          </a:p>
          <a:p>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giềng:</a:t>
            </a:r>
            <a:r>
              <a:rPr lang="en-US" sz="2400" dirty="0" err="1" smtClean="0">
                <a:solidFill>
                  <a:srgbClr val="0000FF"/>
                </a:solidFill>
                <a:latin typeface="Times New Roman" pitchFamily="18" charset="0"/>
                <a:cs typeface="Times New Roman" pitchFamily="18" charset="0"/>
              </a:rPr>
              <a:t>Trung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Quốc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Lào</a:t>
            </a:r>
            <a:r>
              <a:rPr lang="en-US" sz="2400" dirty="0" smtClean="0">
                <a:solidFill>
                  <a:srgbClr val="0000FF"/>
                </a:solidFill>
                <a:latin typeface="Times New Roman" pitchFamily="18" charset="0"/>
                <a:cs typeface="Times New Roman" pitchFamily="18" charset="0"/>
              </a:rPr>
              <a:t>; Cam </a:t>
            </a:r>
            <a:r>
              <a:rPr lang="en-US" sz="2400" dirty="0" err="1" smtClean="0">
                <a:solidFill>
                  <a:srgbClr val="0000FF"/>
                </a:solidFill>
                <a:latin typeface="Times New Roman" pitchFamily="18" charset="0"/>
                <a:cs typeface="Times New Roman" pitchFamily="18" charset="0"/>
              </a:rPr>
              <a:t>Pu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Chia</a:t>
            </a:r>
            <a:r>
              <a:rPr lang="en-US" sz="2400" dirty="0" smtClean="0">
                <a:solidFill>
                  <a:srgbClr val="0000FF"/>
                </a:solidFill>
                <a:latin typeface="Times New Roman" pitchFamily="18" charset="0"/>
                <a:cs typeface="Times New Roman" pitchFamily="18" charset="0"/>
              </a:rPr>
              <a:t>, ASEAN</a:t>
            </a: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Tìm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Một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số</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nền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văn</a:t>
            </a:r>
            <a:r>
              <a:rPr lang="en-US" sz="2400" dirty="0" smtClean="0">
                <a:solidFill>
                  <a:srgbClr val="0000FF"/>
                </a:solidFill>
                <a:latin typeface="Times New Roman" pitchFamily="18" charset="0"/>
                <a:cs typeface="Times New Roman" pitchFamily="18" charset="0"/>
              </a:rPr>
              <a:t> minh </a:t>
            </a:r>
            <a:r>
              <a:rPr lang="en-US" sz="2400" dirty="0" err="1" smtClean="0">
                <a:solidFill>
                  <a:srgbClr val="0000FF"/>
                </a:solidFill>
                <a:latin typeface="Times New Roman" pitchFamily="18" charset="0"/>
                <a:cs typeface="Times New Roman" pitchFamily="18" charset="0"/>
              </a:rPr>
              <a:t>nổi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tiếng</a:t>
            </a:r>
            <a:r>
              <a:rPr lang="en-US" sz="2400" dirty="0" smtClean="0">
                <a:solidFill>
                  <a:srgbClr val="0000FF"/>
                </a:solidFill>
                <a:latin typeface="Times New Roman" pitchFamily="18" charset="0"/>
                <a:cs typeface="Times New Roman" pitchFamily="18" charset="0"/>
              </a:rPr>
              <a:t>: Ai </a:t>
            </a:r>
            <a:r>
              <a:rPr lang="en-US" sz="2400" dirty="0" err="1" smtClean="0">
                <a:solidFill>
                  <a:srgbClr val="0000FF"/>
                </a:solidFill>
                <a:latin typeface="Times New Roman" pitchFamily="18" charset="0"/>
                <a:cs typeface="Times New Roman" pitchFamily="18" charset="0"/>
              </a:rPr>
              <a:t>Cập</a:t>
            </a:r>
            <a:r>
              <a:rPr lang="en-US" sz="2400" dirty="0" smtClean="0">
                <a:solidFill>
                  <a:srgbClr val="0000FF"/>
                </a:solidFill>
                <a:latin typeface="Times New Roman" pitchFamily="18" charset="0"/>
                <a:cs typeface="Times New Roman" pitchFamily="18" charset="0"/>
              </a:rPr>
              <a:t>, Hi </a:t>
            </a:r>
            <a:r>
              <a:rPr lang="en-US" sz="2400" dirty="0" err="1" smtClean="0">
                <a:solidFill>
                  <a:srgbClr val="0000FF"/>
                </a:solidFill>
                <a:latin typeface="Times New Roman" pitchFamily="18" charset="0"/>
                <a:cs typeface="Times New Roman" pitchFamily="18" charset="0"/>
              </a:rPr>
              <a:t>Lạp</a:t>
            </a:r>
            <a:r>
              <a:rPr lang="en-US" sz="2400" dirty="0" smtClean="0">
                <a:solidFill>
                  <a:srgbClr val="0000FF"/>
                </a:solidFill>
                <a:latin typeface="Times New Roman" pitchFamily="18" charset="0"/>
                <a:cs typeface="Times New Roman" pitchFamily="18" charset="0"/>
              </a:rPr>
              <a:t> </a:t>
            </a:r>
          </a:p>
          <a:p>
            <a:r>
              <a:rPr lang="en-US" sz="2400" dirty="0" smtClean="0">
                <a:latin typeface="Times New Roman" pitchFamily="18" charset="0"/>
                <a:cs typeface="Times New Roman" pitchFamily="18" charset="0"/>
              </a:rPr>
              <a:t>Chung </a:t>
            </a:r>
            <a:r>
              <a:rPr lang="en-US" sz="2400" dirty="0" err="1" smtClean="0">
                <a:latin typeface="Times New Roman" pitchFamily="18" charset="0"/>
                <a:cs typeface="Times New Roman" pitchFamily="18" charset="0"/>
              </a:rPr>
              <a:t>tay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smtClean="0">
                <a:solidFill>
                  <a:srgbClr val="0509BB"/>
                </a:solidFill>
                <a:latin typeface="Times New Roman" pitchFamily="18" charset="0"/>
                <a:cs typeface="Times New Roman" pitchFamily="18" charset="0"/>
              </a:rPr>
              <a:t>XD </a:t>
            </a:r>
            <a:r>
              <a:rPr lang="en-US" sz="2400" dirty="0" err="1" smtClean="0">
                <a:solidFill>
                  <a:srgbClr val="0509BB"/>
                </a:solidFill>
                <a:latin typeface="Times New Roman" pitchFamily="18" charset="0"/>
                <a:cs typeface="Times New Roman" pitchFamily="18" charset="0"/>
              </a:rPr>
              <a:t>thế</a:t>
            </a:r>
            <a:r>
              <a:rPr lang="en-US" sz="2400" dirty="0" smtClean="0">
                <a:solidFill>
                  <a:srgbClr val="0509BB"/>
                </a:solidFill>
                <a:latin typeface="Times New Roman" pitchFamily="18" charset="0"/>
                <a:cs typeface="Times New Roman" pitchFamily="18" charset="0"/>
              </a:rPr>
              <a:t> </a:t>
            </a:r>
            <a:r>
              <a:rPr lang="en-US" sz="2400" dirty="0" err="1" smtClean="0">
                <a:solidFill>
                  <a:srgbClr val="0509BB"/>
                </a:solidFill>
                <a:latin typeface="Times New Roman" pitchFamily="18" charset="0"/>
                <a:cs typeface="Times New Roman" pitchFamily="18" charset="0"/>
              </a:rPr>
              <a:t>giới</a:t>
            </a:r>
            <a:r>
              <a:rPr lang="en-US" sz="2400" dirty="0" smtClean="0">
                <a:solidFill>
                  <a:srgbClr val="0509BB"/>
                </a:solidFill>
                <a:latin typeface="Times New Roman" pitchFamily="18" charset="0"/>
                <a:cs typeface="Times New Roman" pitchFamily="18" charset="0"/>
              </a:rPr>
              <a:t> </a:t>
            </a:r>
            <a:r>
              <a:rPr lang="en-US" sz="2400" dirty="0" err="1" smtClean="0">
                <a:solidFill>
                  <a:srgbClr val="0509BB"/>
                </a:solidFill>
                <a:latin typeface="Times New Roman" pitchFamily="18" charset="0"/>
                <a:cs typeface="Times New Roman" pitchFamily="18" charset="0"/>
              </a:rPr>
              <a:t>xanh</a:t>
            </a:r>
            <a:r>
              <a:rPr lang="en-US" sz="2400" dirty="0" smtClean="0">
                <a:solidFill>
                  <a:srgbClr val="0509BB"/>
                </a:solidFill>
                <a:latin typeface="Times New Roman" pitchFamily="18" charset="0"/>
                <a:cs typeface="Times New Roman" pitchFamily="18" charset="0"/>
              </a:rPr>
              <a:t>, </a:t>
            </a:r>
            <a:r>
              <a:rPr lang="en-US" sz="2400" dirty="0" err="1" smtClean="0">
                <a:solidFill>
                  <a:srgbClr val="0509BB"/>
                </a:solidFill>
                <a:latin typeface="Times New Roman" pitchFamily="18" charset="0"/>
                <a:cs typeface="Times New Roman" pitchFamily="18" charset="0"/>
              </a:rPr>
              <a:t>hòa</a:t>
            </a:r>
            <a:r>
              <a:rPr lang="en-US" sz="2400" dirty="0" smtClean="0">
                <a:solidFill>
                  <a:srgbClr val="0509BB"/>
                </a:solidFill>
                <a:latin typeface="Times New Roman" pitchFamily="18" charset="0"/>
                <a:cs typeface="Times New Roman" pitchFamily="18" charset="0"/>
              </a:rPr>
              <a:t> </a:t>
            </a:r>
            <a:r>
              <a:rPr lang="en-US" sz="2400" dirty="0" err="1" smtClean="0">
                <a:solidFill>
                  <a:srgbClr val="0509BB"/>
                </a:solidFill>
                <a:latin typeface="Times New Roman" pitchFamily="18" charset="0"/>
                <a:cs typeface="Times New Roman" pitchFamily="18" charset="0"/>
              </a:rPr>
              <a:t>bình</a:t>
            </a:r>
            <a:endParaRPr lang="en-US" sz="2400" dirty="0" smtClean="0">
              <a:solidFill>
                <a:srgbClr val="0509BB"/>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checkerboard(across)">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heckerboard(across)">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checkerboard(across)">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304800"/>
            <a:ext cx="8686800" cy="5775325"/>
          </a:xfrm>
        </p:spPr>
        <p:txBody>
          <a:bodyPr>
            <a:normAutofit/>
          </a:bodyPr>
          <a:lstStyle/>
          <a:p>
            <a:pPr>
              <a:buNone/>
            </a:pPr>
            <a:r>
              <a:rPr lang="en-US" sz="2400" b="1" dirty="0" smtClean="0"/>
              <a:t>             </a:t>
            </a:r>
            <a:r>
              <a:rPr lang="en-US" sz="2400" b="1" dirty="0" err="1" smtClean="0">
                <a:solidFill>
                  <a:srgbClr val="0509BB"/>
                </a:solidFill>
                <a:latin typeface="Times New Roman" pitchFamily="18" charset="0"/>
                <a:cs typeface="Times New Roman" pitchFamily="18" charset="0"/>
              </a:rPr>
              <a:t>Sự</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tích</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hợp</a:t>
            </a:r>
            <a:r>
              <a:rPr lang="en-US" sz="2400" b="1" dirty="0" smtClean="0">
                <a:solidFill>
                  <a:srgbClr val="0509BB"/>
                </a:solidFill>
                <a:latin typeface="Times New Roman" pitchFamily="18" charset="0"/>
                <a:cs typeface="Times New Roman" pitchFamily="18" charset="0"/>
              </a:rPr>
              <a:t> LS </a:t>
            </a:r>
            <a:r>
              <a:rPr lang="en-US" sz="2400" b="1" dirty="0" err="1" smtClean="0">
                <a:solidFill>
                  <a:srgbClr val="0509BB"/>
                </a:solidFill>
                <a:latin typeface="Times New Roman" pitchFamily="18" charset="0"/>
                <a:cs typeface="Times New Roman" pitchFamily="18" charset="0"/>
              </a:rPr>
              <a:t>và</a:t>
            </a:r>
            <a:r>
              <a:rPr lang="en-US" sz="2400" b="1" dirty="0" smtClean="0">
                <a:solidFill>
                  <a:srgbClr val="0509BB"/>
                </a:solidFill>
                <a:latin typeface="Times New Roman" pitchFamily="18" charset="0"/>
                <a:cs typeface="Times New Roman" pitchFamily="18" charset="0"/>
              </a:rPr>
              <a:t> ĐL </a:t>
            </a:r>
            <a:r>
              <a:rPr lang="en-US" sz="2400" b="1" dirty="0" err="1" smtClean="0">
                <a:solidFill>
                  <a:srgbClr val="0509BB"/>
                </a:solidFill>
                <a:latin typeface="Times New Roman" pitchFamily="18" charset="0"/>
                <a:cs typeface="Times New Roman" pitchFamily="18" charset="0"/>
              </a:rPr>
              <a:t>thể</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hiện</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như</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thế</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nào</a:t>
            </a:r>
            <a:r>
              <a:rPr lang="en-US" sz="2400" b="1" dirty="0" smtClean="0">
                <a:solidFill>
                  <a:srgbClr val="0509BB"/>
                </a:solidFill>
                <a:latin typeface="Times New Roman" pitchFamily="18" charset="0"/>
                <a:cs typeface="Times New Roman" pitchFamily="18" charset="0"/>
              </a:rPr>
              <a:t>?</a:t>
            </a:r>
          </a:p>
          <a:p>
            <a:pPr>
              <a:buNone/>
            </a:pPr>
            <a:endParaRPr lang="en-US" sz="2400" b="1" dirty="0" smtClean="0"/>
          </a:p>
          <a:p>
            <a:pPr>
              <a:buNone/>
            </a:pPr>
            <a:endParaRPr lang="en-US" sz="2400" b="1" dirty="0" smtClean="0"/>
          </a:p>
          <a:p>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LS- ĐL </a:t>
            </a:r>
            <a:r>
              <a:rPr lang="en-US" sz="2400" dirty="0" err="1" smtClean="0">
                <a:latin typeface="Times New Roman" pitchFamily="18" charset="0"/>
                <a:cs typeface="Times New Roman" pitchFamily="18" charset="0"/>
              </a:rPr>
              <a:t>tích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LS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ĐL.</a:t>
            </a:r>
          </a:p>
          <a:p>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Ví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5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Lịch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khác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LS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ĐL</a:t>
            </a:r>
          </a:p>
          <a:p>
            <a:endParaRPr lang="en-US" sz="2400" dirty="0" smtClean="0"/>
          </a:p>
          <a:p>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checkerboard(across)">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checkerboard(across)">
                                      <p:cBhvr>
                                        <p:cTn id="1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86800" cy="6019800"/>
          </a:xfrm>
        </p:spPr>
        <p:txBody>
          <a:bodyPr>
            <a:normAutofit/>
          </a:bodyPr>
          <a:lstStyle/>
          <a:p>
            <a:pPr>
              <a:buNone/>
            </a:pPr>
            <a:r>
              <a:rPr lang="en-US" sz="2400" b="1" dirty="0" smtClean="0"/>
              <a:t>        </a:t>
            </a:r>
            <a:r>
              <a:rPr lang="en-US" sz="2800" b="1" dirty="0" smtClean="0">
                <a:solidFill>
                  <a:srgbClr val="C00000"/>
                </a:solidFill>
              </a:rPr>
              <a:t>IV/ </a:t>
            </a:r>
            <a:r>
              <a:rPr lang="en-US" sz="2800" b="1" dirty="0" err="1" smtClean="0">
                <a:solidFill>
                  <a:srgbClr val="C00000"/>
                </a:solidFill>
                <a:latin typeface="Times New Roman" pitchFamily="18" charset="0"/>
                <a:cs typeface="Times New Roman" pitchFamily="18" charset="0"/>
              </a:rPr>
              <a:t>Đổi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mới</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phương</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pháp</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dạy</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học</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cần</a:t>
            </a:r>
            <a:r>
              <a:rPr lang="en-US" sz="2800" b="1" dirty="0" smtClean="0">
                <a:solidFill>
                  <a:srgbClr val="C00000"/>
                </a:solidFill>
                <a:latin typeface="Times New Roman" pitchFamily="18" charset="0"/>
                <a:cs typeface="Times New Roman" pitchFamily="18" charset="0"/>
              </a:rPr>
              <a:t> </a:t>
            </a:r>
            <a:r>
              <a:rPr lang="en-US" sz="2800" b="1" dirty="0" err="1" smtClean="0">
                <a:solidFill>
                  <a:srgbClr val="C00000"/>
                </a:solidFill>
                <a:latin typeface="Times New Roman" pitchFamily="18" charset="0"/>
                <a:cs typeface="Times New Roman" pitchFamily="18" charset="0"/>
              </a:rPr>
              <a:t>chú</a:t>
            </a:r>
            <a:r>
              <a:rPr lang="en-US" sz="2800" b="1" dirty="0" smtClean="0">
                <a:solidFill>
                  <a:srgbClr val="C00000"/>
                </a:solidFill>
                <a:latin typeface="Times New Roman" pitchFamily="18" charset="0"/>
                <a:cs typeface="Times New Roman" pitchFamily="18" charset="0"/>
              </a:rPr>
              <a:t> ý </a:t>
            </a:r>
            <a:r>
              <a:rPr lang="en-US" sz="2800" b="1" dirty="0" err="1" smtClean="0">
                <a:solidFill>
                  <a:srgbClr val="C00000"/>
                </a:solidFill>
                <a:latin typeface="Times New Roman" pitchFamily="18" charset="0"/>
                <a:cs typeface="Times New Roman" pitchFamily="18" charset="0"/>
              </a:rPr>
              <a:t>gì</a:t>
            </a:r>
            <a:r>
              <a:rPr lang="en-US" sz="2800" b="1" dirty="0" smtClean="0">
                <a:solidFill>
                  <a:srgbClr val="C00000"/>
                </a:solidFill>
                <a:latin typeface="Times New Roman" pitchFamily="18" charset="0"/>
                <a:cs typeface="Times New Roman" pitchFamily="18" charset="0"/>
              </a:rPr>
              <a:t>?</a:t>
            </a:r>
          </a:p>
          <a:p>
            <a:pPr>
              <a:buNone/>
            </a:pPr>
            <a:endParaRPr lang="en-US" sz="2400" b="1"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PPDHLS - ĐL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trọng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chú</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trọng</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tổ</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chức</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các</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hoạt</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động</a:t>
            </a:r>
            <a:r>
              <a:rPr lang="en-US" sz="2400" dirty="0" smtClean="0">
                <a:latin typeface="Times New Roman" pitchFamily="18" charset="0"/>
                <a:cs typeface="Times New Roman" pitchFamily="18" charset="0"/>
                <a:sym typeface="Wingdings" pitchFamily="2" charset="2"/>
              </a:rPr>
              <a:t> DH </a:t>
            </a:r>
            <a:r>
              <a:rPr lang="en-US" sz="2400" dirty="0" err="1" smtClean="0">
                <a:latin typeface="Times New Roman" pitchFamily="18" charset="0"/>
                <a:cs typeface="Times New Roman" pitchFamily="18" charset="0"/>
                <a:sym typeface="Wingdings" pitchFamily="2" charset="2"/>
              </a:rPr>
              <a:t>để</a:t>
            </a:r>
            <a:r>
              <a:rPr lang="en-US" sz="2400" dirty="0" smtClean="0">
                <a:latin typeface="Times New Roman" pitchFamily="18" charset="0"/>
                <a:cs typeface="Times New Roman" pitchFamily="18" charset="0"/>
                <a:sym typeface="Wingdings" pitchFamily="2" charset="2"/>
              </a:rPr>
              <a:t> </a:t>
            </a:r>
            <a:r>
              <a:rPr lang="en-US" sz="2400" b="1" dirty="0" smtClean="0">
                <a:latin typeface="Times New Roman" pitchFamily="18" charset="0"/>
                <a:cs typeface="Times New Roman" pitchFamily="18" charset="0"/>
                <a:sym typeface="Wingdings" pitchFamily="2" charset="2"/>
              </a:rPr>
              <a:t>HS </a:t>
            </a:r>
            <a:r>
              <a:rPr lang="en-US" sz="2400" b="1" dirty="0" err="1" smtClean="0">
                <a:latin typeface="Times New Roman" pitchFamily="18" charset="0"/>
                <a:cs typeface="Times New Roman" pitchFamily="18" charset="0"/>
                <a:sym typeface="Wingdings" pitchFamily="2" charset="2"/>
              </a:rPr>
              <a:t>tự</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tìm</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hiểu</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khám</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phá</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rèn</a:t>
            </a:r>
            <a:r>
              <a:rPr lang="en-US" sz="2400" b="1" dirty="0" smtClean="0">
                <a:latin typeface="Times New Roman" pitchFamily="18" charset="0"/>
                <a:cs typeface="Times New Roman" pitchFamily="18" charset="0"/>
                <a:sym typeface="Wingdings" pitchFamily="2" charset="2"/>
              </a:rPr>
              <a:t> HS </a:t>
            </a:r>
            <a:r>
              <a:rPr lang="en-US" sz="2400" b="1" dirty="0" err="1" smtClean="0">
                <a:latin typeface="Times New Roman" pitchFamily="18" charset="0"/>
                <a:cs typeface="Times New Roman" pitchFamily="18" charset="0"/>
                <a:sym typeface="Wingdings" pitchFamily="2" charset="2"/>
              </a:rPr>
              <a:t>biết</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cách</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sử</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dụng</a:t>
            </a:r>
            <a:r>
              <a:rPr lang="en-US" sz="2400" b="1" dirty="0" smtClean="0">
                <a:latin typeface="Times New Roman" pitchFamily="18" charset="0"/>
                <a:cs typeface="Times New Roman" pitchFamily="18" charset="0"/>
                <a:sym typeface="Wingdings" pitchFamily="2" charset="2"/>
              </a:rPr>
              <a:t> SGK, </a:t>
            </a:r>
            <a:r>
              <a:rPr lang="en-US" sz="2400" b="1" dirty="0" err="1" smtClean="0">
                <a:latin typeface="Times New Roman" pitchFamily="18" charset="0"/>
                <a:cs typeface="Times New Roman" pitchFamily="18" charset="0"/>
                <a:sym typeface="Wingdings" pitchFamily="2" charset="2"/>
              </a:rPr>
              <a:t>tài</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liệu</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học</a:t>
            </a:r>
            <a:r>
              <a:rPr lang="en-US" sz="2400" b="1" dirty="0" smtClean="0">
                <a:latin typeface="Times New Roman" pitchFamily="18" charset="0"/>
                <a:cs typeface="Times New Roman" pitchFamily="18" charset="0"/>
                <a:sym typeface="Wingdings" pitchFamily="2" charset="2"/>
              </a:rPr>
              <a:t> </a:t>
            </a:r>
            <a:r>
              <a:rPr lang="en-US" sz="2400" b="1" dirty="0" err="1" smtClean="0">
                <a:latin typeface="Times New Roman" pitchFamily="18" charset="0"/>
                <a:cs typeface="Times New Roman" pitchFamily="18" charset="0"/>
                <a:sym typeface="Wingdings" pitchFamily="2" charset="2"/>
              </a:rPr>
              <a:t>tập</a:t>
            </a:r>
            <a:r>
              <a:rPr lang="en-US" sz="2400" b="1" dirty="0" smtClean="0">
                <a:latin typeface="Times New Roman" pitchFamily="18" charset="0"/>
                <a:cs typeface="Times New Roman" pitchFamily="18" charset="0"/>
                <a:sym typeface="Wingdings" pitchFamily="2" charset="2"/>
              </a:rPr>
              <a:t>.</a:t>
            </a:r>
          </a:p>
          <a:p>
            <a:pPr algn="just"/>
            <a:endParaRPr lang="en-US" sz="2400" dirty="0" smtClean="0">
              <a:latin typeface="Times New Roman" pitchFamily="18" charset="0"/>
              <a:cs typeface="Times New Roman" pitchFamily="18" charset="0"/>
              <a:sym typeface="Wingdings" pitchFamily="2" charset="2"/>
            </a:endParaRPr>
          </a:p>
          <a:p>
            <a:pPr algn="just"/>
            <a:r>
              <a:rPr lang="en-US" sz="2400" dirty="0" err="1" smtClean="0">
                <a:latin typeface="Times New Roman" pitchFamily="18" charset="0"/>
                <a:cs typeface="Times New Roman" pitchFamily="18" charset="0"/>
                <a:sym typeface="Wingdings" pitchFamily="2" charset="2"/>
              </a:rPr>
              <a:t>Đa</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dạng</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hóa</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các</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hình</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thức</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tổ</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chức</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học</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tập</a:t>
            </a:r>
            <a:r>
              <a:rPr lang="en-US" sz="2400" dirty="0" smtClean="0">
                <a:latin typeface="Times New Roman" pitchFamily="18" charset="0"/>
                <a:cs typeface="Times New Roman" pitchFamily="18" charset="0"/>
                <a:sym typeface="Wingdings" pitchFamily="2" charset="2"/>
              </a:rPr>
              <a:t>.</a:t>
            </a:r>
          </a:p>
          <a:p>
            <a:pPr algn="just"/>
            <a:endParaRPr lang="en-US" sz="2400" dirty="0" smtClean="0">
              <a:latin typeface="Times New Roman" pitchFamily="18" charset="0"/>
              <a:cs typeface="Times New Roman" pitchFamily="18" charset="0"/>
              <a:sym typeface="Wingdings" pitchFamily="2" charset="2"/>
            </a:endParaRPr>
          </a:p>
          <a:p>
            <a:pPr algn="just"/>
            <a:r>
              <a:rPr lang="en-US" sz="2400" dirty="0" err="1" smtClean="0">
                <a:latin typeface="Times New Roman" pitchFamily="18" charset="0"/>
                <a:cs typeface="Times New Roman" pitchFamily="18" charset="0"/>
                <a:sym typeface="Wingdings" pitchFamily="2" charset="2"/>
              </a:rPr>
              <a:t>Chú</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trọng</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lối</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kể</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chuyện</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dẫn</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chuyện</a:t>
            </a:r>
            <a:r>
              <a:rPr lang="en-US" sz="2400" dirty="0" smtClean="0">
                <a:latin typeface="Times New Roman" pitchFamily="18" charset="0"/>
                <a:cs typeface="Times New Roman" pitchFamily="18" charset="0"/>
                <a:sym typeface="Wingdings" pitchFamily="2" charset="2"/>
              </a:rPr>
              <a:t>.</a:t>
            </a:r>
          </a:p>
          <a:p>
            <a:pPr algn="just"/>
            <a:endParaRPr lang="en-US" sz="2400" dirty="0" smtClean="0">
              <a:latin typeface="Times New Roman" pitchFamily="18" charset="0"/>
              <a:cs typeface="Times New Roman" pitchFamily="18" charset="0"/>
              <a:sym typeface="Wingdings" pitchFamily="2" charset="2"/>
            </a:endParaRPr>
          </a:p>
          <a:p>
            <a:pPr algn="just"/>
            <a:r>
              <a:rPr lang="en-US" sz="2400" dirty="0" err="1" smtClean="0">
                <a:latin typeface="Times New Roman" pitchFamily="18" charset="0"/>
                <a:cs typeface="Times New Roman" pitchFamily="18" charset="0"/>
                <a:sym typeface="Wingdings" pitchFamily="2" charset="2"/>
              </a:rPr>
              <a:t>Có</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thể</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tổ</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chức</a:t>
            </a:r>
            <a:r>
              <a:rPr lang="en-US" sz="2400" dirty="0" smtClean="0">
                <a:latin typeface="Times New Roman" pitchFamily="18" charset="0"/>
                <a:cs typeface="Times New Roman" pitchFamily="18" charset="0"/>
                <a:sym typeface="Wingdings" pitchFamily="2" charset="2"/>
              </a:rPr>
              <a:t> DH ở </a:t>
            </a:r>
            <a:r>
              <a:rPr lang="en-US" sz="2400" dirty="0" err="1" smtClean="0">
                <a:latin typeface="Times New Roman" pitchFamily="18" charset="0"/>
                <a:cs typeface="Times New Roman" pitchFamily="18" charset="0"/>
                <a:sym typeface="Wingdings" pitchFamily="2" charset="2"/>
              </a:rPr>
              <a:t>ngoài</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lớp</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học</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tập</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tại</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bảo</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tàng</a:t>
            </a:r>
            <a:r>
              <a:rPr lang="en-US" sz="2400" dirty="0" smtClean="0">
                <a:latin typeface="Times New Roman" pitchFamily="18" charset="0"/>
                <a:cs typeface="Times New Roman" pitchFamily="18" charset="0"/>
                <a:sym typeface="Wingdings" pitchFamily="2" charset="2"/>
              </a:rPr>
              <a:t>/</a:t>
            </a:r>
            <a:r>
              <a:rPr lang="en-US" sz="2400" dirty="0" err="1" smtClean="0">
                <a:latin typeface="Times New Roman" pitchFamily="18" charset="0"/>
                <a:cs typeface="Times New Roman" pitchFamily="18" charset="0"/>
                <a:sym typeface="Wingdings" pitchFamily="2" charset="2"/>
              </a:rPr>
              <a:t>di</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tích</a:t>
            </a:r>
            <a:r>
              <a:rPr lang="en-US" sz="2400" dirty="0" smtClean="0">
                <a:latin typeface="Times New Roman" pitchFamily="18" charset="0"/>
                <a:cs typeface="Times New Roman" pitchFamily="18" charset="0"/>
                <a:sym typeface="Wingdings" pitchFamily="2" charset="2"/>
              </a:rPr>
              <a:t>/</a:t>
            </a:r>
            <a:r>
              <a:rPr lang="en-US" sz="2400" dirty="0" err="1" smtClean="0">
                <a:latin typeface="Times New Roman" pitchFamily="18" charset="0"/>
                <a:cs typeface="Times New Roman" pitchFamily="18" charset="0"/>
                <a:sym typeface="Wingdings" pitchFamily="2" charset="2"/>
              </a:rPr>
              <a:t>thực</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địa</a:t>
            </a:r>
            <a:r>
              <a:rPr lang="en-US" sz="2400" dirty="0" smtClean="0">
                <a:latin typeface="Times New Roman" pitchFamily="18" charset="0"/>
                <a:cs typeface="Times New Roman" pitchFamily="18" charset="0"/>
                <a:sym typeface="Wingdings" pitchFamily="2" charset="2"/>
              </a:rPr>
              <a:t>).</a:t>
            </a: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6629400"/>
          </a:xfrm>
        </p:spPr>
        <p:txBody>
          <a:bodyPr>
            <a:normAutofit/>
          </a:bodyPr>
          <a:lstStyle/>
          <a:p>
            <a:pPr algn="just">
              <a:buNone/>
            </a:pPr>
            <a:r>
              <a:rPr lang="en-US" sz="2400" b="1" dirty="0" smtClean="0">
                <a:latin typeface="Times New Roman" pitchFamily="18" charset="0"/>
                <a:cs typeface="Times New Roman" pitchFamily="18" charset="0"/>
              </a:rPr>
              <a:t>                               ĐGKQHT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HS</a:t>
            </a:r>
          </a:p>
          <a:p>
            <a:pPr algn="just">
              <a:buNone/>
            </a:pPr>
            <a:endParaRPr lang="en-US" sz="2400" b="1" dirty="0" smtClean="0"/>
          </a:p>
          <a:p>
            <a:pPr algn="just">
              <a:buNone/>
            </a:pPr>
            <a:endParaRPr lang="en-US" sz="2400" b="1" dirty="0" smtClean="0"/>
          </a:p>
          <a:p>
            <a:pPr algn="just"/>
            <a:endParaRPr lang="en-US" sz="2400" b="1" dirty="0" smtClean="0"/>
          </a:p>
          <a:p>
            <a:pPr algn="just"/>
            <a:endParaRPr lang="en-US" sz="2400" b="1" dirty="0"/>
          </a:p>
        </p:txBody>
      </p:sp>
      <p:sp>
        <p:nvSpPr>
          <p:cNvPr id="5" name="Pentagon 4"/>
          <p:cNvSpPr/>
          <p:nvPr/>
        </p:nvSpPr>
        <p:spPr>
          <a:xfrm>
            <a:off x="304800" y="838200"/>
            <a:ext cx="1740408" cy="713232"/>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itchFamily="18" charset="0"/>
                <a:cs typeface="Times New Roman" pitchFamily="18" charset="0"/>
              </a:rPr>
              <a:t>Yêu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cầu</a:t>
            </a:r>
            <a:r>
              <a:rPr lang="en-US" sz="2400" b="1" dirty="0" smtClean="0">
                <a:solidFill>
                  <a:schemeClr val="tx1"/>
                </a:solidFill>
                <a:latin typeface="Times New Roman" pitchFamily="18" charset="0"/>
                <a:cs typeface="Times New Roman" pitchFamily="18" charset="0"/>
              </a:rPr>
              <a:t> ĐG</a:t>
            </a:r>
            <a:endParaRPr lang="en-US" sz="2400" dirty="0">
              <a:solidFill>
                <a:schemeClr val="tx1"/>
              </a:solidFill>
              <a:latin typeface="Times New Roman" pitchFamily="18" charset="0"/>
              <a:cs typeface="Times New Roman" pitchFamily="18" charset="0"/>
            </a:endParaRPr>
          </a:p>
        </p:txBody>
      </p:sp>
      <p:sp>
        <p:nvSpPr>
          <p:cNvPr id="6" name="Rounded Rectangle 5"/>
          <p:cNvSpPr/>
          <p:nvPr/>
        </p:nvSpPr>
        <p:spPr>
          <a:xfrm>
            <a:off x="2209800" y="990600"/>
            <a:ext cx="28956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en-US" sz="2400" b="1"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rPr>
              <a:t>PCNL </a:t>
            </a:r>
            <a:r>
              <a:rPr lang="en-US" sz="2400" dirty="0" err="1" smtClean="0">
                <a:solidFill>
                  <a:schemeClr val="tx1"/>
                </a:solidFill>
                <a:latin typeface="Times New Roman" pitchFamily="18" charset="0"/>
                <a:cs typeface="Times New Roman" pitchFamily="18" charset="0"/>
              </a:rPr>
              <a:t>chung</a:t>
            </a:r>
            <a:endParaRPr lang="en-US" sz="2400" dirty="0" smtClean="0">
              <a:solidFill>
                <a:schemeClr val="tx1"/>
              </a:solidFill>
              <a:latin typeface="Times New Roman" pitchFamily="18" charset="0"/>
              <a:cs typeface="Times New Roman" pitchFamily="18" charset="0"/>
            </a:endParaRPr>
          </a:p>
        </p:txBody>
      </p:sp>
      <p:sp>
        <p:nvSpPr>
          <p:cNvPr id="7" name="Rounded Rectangle 6"/>
          <p:cNvSpPr/>
          <p:nvPr/>
        </p:nvSpPr>
        <p:spPr>
          <a:xfrm>
            <a:off x="5257800" y="990600"/>
            <a:ext cx="28956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môn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endParaRPr lang="en-US" sz="2400" dirty="0">
              <a:solidFill>
                <a:schemeClr val="tx1"/>
              </a:solidFill>
              <a:latin typeface="Times New Roman" pitchFamily="18" charset="0"/>
              <a:cs typeface="Times New Roman" pitchFamily="18" charset="0"/>
            </a:endParaRPr>
          </a:p>
        </p:txBody>
      </p:sp>
      <p:sp>
        <p:nvSpPr>
          <p:cNvPr id="8" name="Pentagon 7"/>
          <p:cNvSpPr/>
          <p:nvPr/>
        </p:nvSpPr>
        <p:spPr>
          <a:xfrm>
            <a:off x="152400" y="2438400"/>
            <a:ext cx="1676400" cy="914400"/>
          </a:xfrm>
          <a:prstGeom prst="homePlat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err="1" smtClean="0">
                <a:solidFill>
                  <a:schemeClr val="tx1"/>
                </a:solidFill>
                <a:latin typeface="Times New Roman" pitchFamily="18" charset="0"/>
                <a:cs typeface="Times New Roman" pitchFamily="18" charset="0"/>
              </a:rPr>
              <a:t>Nguyên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tắc</a:t>
            </a:r>
            <a:r>
              <a:rPr lang="en-US" sz="2400" b="1" dirty="0" smtClean="0">
                <a:solidFill>
                  <a:schemeClr val="tx1"/>
                </a:solidFill>
                <a:latin typeface="Times New Roman" pitchFamily="18" charset="0"/>
                <a:cs typeface="Times New Roman" pitchFamily="18" charset="0"/>
              </a:rPr>
              <a:t> ĐG</a:t>
            </a:r>
            <a:endParaRPr lang="en-US" sz="2400" b="1" dirty="0">
              <a:solidFill>
                <a:schemeClr val="tx1"/>
              </a:solidFill>
              <a:latin typeface="Times New Roman" pitchFamily="18" charset="0"/>
              <a:cs typeface="Times New Roman" pitchFamily="18" charset="0"/>
            </a:endParaRPr>
          </a:p>
        </p:txBody>
      </p:sp>
      <p:sp>
        <p:nvSpPr>
          <p:cNvPr id="9" name="Rounded Rectangle 8"/>
          <p:cNvSpPr/>
          <p:nvPr/>
        </p:nvSpPr>
        <p:spPr>
          <a:xfrm>
            <a:off x="1828800" y="1676400"/>
            <a:ext cx="7086600" cy="1676400"/>
          </a:xfrm>
          <a:prstGeom prst="roundRect">
            <a:avLst/>
          </a:prstGeom>
          <a:solidFill>
            <a:srgbClr val="24D1F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Char char="-"/>
            </a:pPr>
            <a:r>
              <a:rPr lang="en-US" sz="2400" dirty="0" err="1" smtClean="0">
                <a:solidFill>
                  <a:schemeClr val="tx1"/>
                </a:solidFill>
                <a:latin typeface="Times New Roman" pitchFamily="18" charset="0"/>
                <a:cs typeface="Times New Roman" pitchFamily="18" charset="0"/>
              </a:rPr>
              <a:t>Toàn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khách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quan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chính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hóa</a:t>
            </a:r>
            <a:r>
              <a:rPr lang="en-US" sz="2400" dirty="0" smtClean="0">
                <a:solidFill>
                  <a:schemeClr val="tx1"/>
                </a:solidFill>
                <a:latin typeface="Times New Roman" pitchFamily="18" charset="0"/>
                <a:cs typeface="Times New Roman" pitchFamily="18" charset="0"/>
              </a:rPr>
              <a:t>.</a:t>
            </a:r>
          </a:p>
          <a:p>
            <a:pPr algn="just">
              <a:buFontTx/>
              <a:buChar char="-"/>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ĐG </a:t>
            </a:r>
            <a:r>
              <a:rPr lang="en-US" sz="2400" dirty="0" err="1" smtClean="0">
                <a:solidFill>
                  <a:schemeClr val="tx1"/>
                </a:solidFill>
                <a:latin typeface="Times New Roman" pitchFamily="18" charset="0"/>
                <a:cs typeface="Times New Roman" pitchFamily="18" charset="0"/>
              </a:rPr>
              <a:t>cả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ĐG </a:t>
            </a:r>
            <a:r>
              <a:rPr lang="en-US" sz="2400" dirty="0" err="1" smtClean="0">
                <a:solidFill>
                  <a:schemeClr val="tx1"/>
                </a:solidFill>
                <a:latin typeface="Times New Roman" pitchFamily="18" charset="0"/>
                <a:cs typeface="Times New Roman" pitchFamily="18" charset="0"/>
              </a:rPr>
              <a:t>cuối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kì</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cuối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năm</a:t>
            </a:r>
            <a:endParaRPr lang="en-US" sz="2400" dirty="0" smtClean="0">
              <a:solidFill>
                <a:schemeClr val="tx1"/>
              </a:solidFill>
              <a:latin typeface="Times New Roman" pitchFamily="18" charset="0"/>
              <a:cs typeface="Times New Roman" pitchFamily="18" charset="0"/>
            </a:endParaRPr>
          </a:p>
          <a:p>
            <a:pPr algn="just">
              <a:buFontTx/>
              <a:buChar char="-"/>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ĐG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GV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HS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HS </a:t>
            </a:r>
            <a:r>
              <a:rPr lang="en-US" sz="2400" dirty="0" err="1" smtClean="0">
                <a:solidFill>
                  <a:schemeClr val="tx1"/>
                </a:solidFill>
                <a:latin typeface="Times New Roman" pitchFamily="18" charset="0"/>
                <a:cs typeface="Times New Roman" pitchFamily="18" charset="0"/>
              </a:rPr>
              <a:t>đánh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lẫn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nhau</a:t>
            </a:r>
            <a:endParaRPr lang="en-US" sz="2400" dirty="0" smtClean="0">
              <a:solidFill>
                <a:schemeClr val="tx1"/>
              </a:solidFill>
              <a:latin typeface="Times New Roman" pitchFamily="18" charset="0"/>
              <a:cs typeface="Times New Roman" pitchFamily="18" charset="0"/>
            </a:endParaRPr>
          </a:p>
          <a:p>
            <a:pPr algn="just">
              <a:buFontTx/>
              <a:buChar char="-"/>
            </a:pPr>
            <a:r>
              <a:rPr lang="en-US" sz="2400" dirty="0" smtClean="0">
                <a:solidFill>
                  <a:schemeClr val="tx1"/>
                </a:solidFill>
                <a:latin typeface="Times New Roman" pitchFamily="18" charset="0"/>
                <a:cs typeface="Times New Roman" pitchFamily="18" charset="0"/>
              </a:rPr>
              <a:t> ĐG </a:t>
            </a:r>
            <a:r>
              <a:rPr lang="en-US" sz="2400" dirty="0" err="1" smtClean="0">
                <a:solidFill>
                  <a:schemeClr val="tx1"/>
                </a:solidFill>
                <a:latin typeface="Times New Roman" pitchFamily="18" charset="0"/>
                <a:cs typeface="Times New Roman" pitchFamily="18" charset="0"/>
              </a:rPr>
              <a:t>lí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thuyết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hành</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sp>
        <p:nvSpPr>
          <p:cNvPr id="10" name="Pentagon 9"/>
          <p:cNvSpPr/>
          <p:nvPr/>
        </p:nvSpPr>
        <p:spPr>
          <a:xfrm>
            <a:off x="0" y="4419600"/>
            <a:ext cx="1447800" cy="1524000"/>
          </a:xfrm>
          <a:prstGeom prst="homePlate">
            <a:avLst>
              <a:gd name="adj" fmla="val 197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itchFamily="18" charset="0"/>
                <a:cs typeface="Times New Roman" pitchFamily="18" charset="0"/>
              </a:rPr>
              <a:t>Phương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pháp</a:t>
            </a:r>
            <a:r>
              <a:rPr lang="en-US" sz="2400" b="1" dirty="0" smtClean="0">
                <a:solidFill>
                  <a:schemeClr val="tx1"/>
                </a:solidFill>
                <a:latin typeface="Times New Roman" pitchFamily="18" charset="0"/>
                <a:cs typeface="Times New Roman" pitchFamily="18" charset="0"/>
              </a:rPr>
              <a:t> ĐG</a:t>
            </a:r>
            <a:endParaRPr lang="en-US" sz="2400" b="1" dirty="0">
              <a:solidFill>
                <a:schemeClr val="tx1"/>
              </a:solidFill>
              <a:latin typeface="Times New Roman" pitchFamily="18" charset="0"/>
              <a:cs typeface="Times New Roman" pitchFamily="18" charset="0"/>
            </a:endParaRPr>
          </a:p>
        </p:txBody>
      </p:sp>
      <p:sp>
        <p:nvSpPr>
          <p:cNvPr id="11" name="Rounded Rectangle 10"/>
          <p:cNvSpPr/>
          <p:nvPr/>
        </p:nvSpPr>
        <p:spPr>
          <a:xfrm>
            <a:off x="1447800" y="3657600"/>
            <a:ext cx="7543800" cy="3200400"/>
          </a:xfrm>
          <a:prstGeom prst="roundRect">
            <a:avLst/>
          </a:prstGeom>
          <a:solidFill>
            <a:srgbClr val="E2FE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Char char="-"/>
            </a:pPr>
            <a:r>
              <a:rPr lang="en-US" dirty="0" smtClean="0">
                <a:solidFill>
                  <a:schemeClr val="tx1"/>
                </a:solidFill>
              </a:rPr>
              <a:t> </a:t>
            </a:r>
            <a:r>
              <a:rPr lang="en-US" sz="2000" dirty="0" err="1" smtClean="0">
                <a:solidFill>
                  <a:schemeClr val="tx1"/>
                </a:solidFill>
                <a:latin typeface="Times New Roman" pitchFamily="18" charset="0"/>
                <a:cs typeface="Times New Roman" pitchFamily="18" charset="0"/>
              </a:rPr>
              <a:t>Chú</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trọng</a:t>
            </a:r>
            <a:r>
              <a:rPr lang="en-US" sz="2000" dirty="0" smtClean="0">
                <a:solidFill>
                  <a:schemeClr val="tx1"/>
                </a:solidFill>
                <a:latin typeface="Times New Roman" pitchFamily="18" charset="0"/>
                <a:cs typeface="Times New Roman" pitchFamily="18" charset="0"/>
              </a:rPr>
              <a:t> NL </a:t>
            </a:r>
            <a:r>
              <a:rPr lang="en-US" sz="2000" dirty="0" err="1" smtClean="0">
                <a:solidFill>
                  <a:schemeClr val="tx1"/>
                </a:solidFill>
                <a:latin typeface="Times New Roman" pitchFamily="18" charset="0"/>
                <a:cs typeface="Times New Roman" pitchFamily="18" charset="0"/>
              </a:rPr>
              <a:t>vận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dụng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kiến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thức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kĩ</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năng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vào</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tình</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huống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cụ</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thể</a:t>
            </a:r>
            <a:endParaRPr lang="en-US" sz="2000" dirty="0" smtClean="0">
              <a:solidFill>
                <a:schemeClr val="tx1"/>
              </a:solidFill>
              <a:latin typeface="Times New Roman" pitchFamily="18" charset="0"/>
              <a:cs typeface="Times New Roman" pitchFamily="18" charset="0"/>
            </a:endParaRPr>
          </a:p>
          <a:p>
            <a:pPr algn="just">
              <a:buFontTx/>
              <a:buChar char="-"/>
            </a:pPr>
            <a:r>
              <a:rPr lang="en-US" sz="22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Căn</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cứ</a:t>
            </a:r>
            <a:r>
              <a:rPr lang="en-US" sz="2000" dirty="0" smtClean="0">
                <a:solidFill>
                  <a:schemeClr val="tx1"/>
                </a:solidFill>
                <a:latin typeface="Times New Roman" pitchFamily="18" charset="0"/>
                <a:cs typeface="Times New Roman" pitchFamily="18" charset="0"/>
              </a:rPr>
              <a:t> ĐG: </a:t>
            </a:r>
            <a:r>
              <a:rPr lang="en-US" sz="2000" dirty="0" err="1" smtClean="0">
                <a:solidFill>
                  <a:schemeClr val="tx1"/>
                </a:solidFill>
                <a:latin typeface="Times New Roman" pitchFamily="18" charset="0"/>
                <a:cs typeface="Times New Roman" pitchFamily="18" charset="0"/>
              </a:rPr>
              <a:t>các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yêu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cầu</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về</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phẩm</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chất</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năng</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lực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được</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quy</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định</a:t>
            </a:r>
            <a:endParaRPr lang="en-US" sz="2000" dirty="0" smtClean="0">
              <a:solidFill>
                <a:schemeClr val="tx1"/>
              </a:solidFill>
              <a:latin typeface="Times New Roman" pitchFamily="18" charset="0"/>
              <a:cs typeface="Times New Roman" pitchFamily="18" charset="0"/>
            </a:endParaRPr>
          </a:p>
          <a:p>
            <a:pPr algn="just">
              <a:buFontTx/>
              <a:buChar char="-"/>
            </a:pP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Tăng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cường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áp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dụng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biện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pháp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thích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hợp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để</a:t>
            </a:r>
            <a:r>
              <a:rPr lang="en-US" sz="2200" dirty="0" smtClean="0">
                <a:solidFill>
                  <a:schemeClr val="tx1"/>
                </a:solidFill>
                <a:latin typeface="Times New Roman" pitchFamily="18" charset="0"/>
                <a:cs typeface="Times New Roman" pitchFamily="18" charset="0"/>
              </a:rPr>
              <a:t> ĐG </a:t>
            </a:r>
            <a:r>
              <a:rPr lang="en-US" sz="2200" dirty="0" err="1" smtClean="0">
                <a:solidFill>
                  <a:schemeClr val="tx1"/>
                </a:solidFill>
                <a:latin typeface="Times New Roman" pitchFamily="18" charset="0"/>
                <a:cs typeface="Times New Roman" pitchFamily="18" charset="0"/>
              </a:rPr>
              <a:t>thái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của</a:t>
            </a:r>
            <a:r>
              <a:rPr lang="en-US" sz="2200" dirty="0" smtClean="0">
                <a:solidFill>
                  <a:schemeClr val="tx1"/>
                </a:solidFill>
                <a:latin typeface="Times New Roman" pitchFamily="18" charset="0"/>
                <a:cs typeface="Times New Roman" pitchFamily="18" charset="0"/>
              </a:rPr>
              <a:t> HS </a:t>
            </a:r>
            <a:r>
              <a:rPr lang="en-US" sz="2200" dirty="0" err="1" smtClean="0">
                <a:solidFill>
                  <a:schemeClr val="tx1"/>
                </a:solidFill>
                <a:latin typeface="Times New Roman" pitchFamily="18" charset="0"/>
                <a:cs typeface="Times New Roman" pitchFamily="18" charset="0"/>
              </a:rPr>
              <a:t>trong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học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tập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chú</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trọng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sự</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vận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dụng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kiến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thức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vào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cuộc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sống</a:t>
            </a:r>
            <a:endParaRPr lang="en-US" sz="2200" dirty="0" smtClean="0">
              <a:solidFill>
                <a:schemeClr val="tx1"/>
              </a:solidFill>
              <a:latin typeface="Times New Roman" pitchFamily="18" charset="0"/>
              <a:cs typeface="Times New Roman" pitchFamily="18" charset="0"/>
            </a:endParaRPr>
          </a:p>
          <a:p>
            <a:pPr algn="just">
              <a:buFontTx/>
              <a:buChar char="-"/>
            </a:pP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Kết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hợp</a:t>
            </a:r>
            <a:r>
              <a:rPr lang="en-US" sz="2200" dirty="0" smtClean="0">
                <a:solidFill>
                  <a:schemeClr val="tx1"/>
                </a:solidFill>
                <a:latin typeface="Times New Roman" pitchFamily="18" charset="0"/>
                <a:cs typeface="Times New Roman" pitchFamily="18" charset="0"/>
              </a:rPr>
              <a:t> ĐG </a:t>
            </a:r>
            <a:r>
              <a:rPr lang="en-US" sz="2200" dirty="0" err="1" smtClean="0">
                <a:solidFill>
                  <a:schemeClr val="tx1"/>
                </a:solidFill>
                <a:latin typeface="Times New Roman" pitchFamily="18" charset="0"/>
                <a:cs typeface="Times New Roman" pitchFamily="18" charset="0"/>
              </a:rPr>
              <a:t>thường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xuyên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và</a:t>
            </a:r>
            <a:r>
              <a:rPr lang="en-US" sz="2200" dirty="0" smtClean="0">
                <a:solidFill>
                  <a:schemeClr val="tx1"/>
                </a:solidFill>
                <a:latin typeface="Times New Roman" pitchFamily="18" charset="0"/>
                <a:cs typeface="Times New Roman" pitchFamily="18" charset="0"/>
              </a:rPr>
              <a:t> ĐG </a:t>
            </a:r>
            <a:r>
              <a:rPr lang="en-US" sz="2200" dirty="0" err="1" smtClean="0">
                <a:solidFill>
                  <a:schemeClr val="tx1"/>
                </a:solidFill>
                <a:latin typeface="Times New Roman" pitchFamily="18" charset="0"/>
                <a:cs typeface="Times New Roman" pitchFamily="18" charset="0"/>
              </a:rPr>
              <a:t>định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kì</a:t>
            </a:r>
            <a:r>
              <a:rPr lang="en-US" sz="2200" dirty="0" smtClean="0">
                <a:solidFill>
                  <a:schemeClr val="tx1"/>
                </a:solidFill>
                <a:latin typeface="Times New Roman" pitchFamily="18" charset="0"/>
                <a:cs typeface="Times New Roman" pitchFamily="18" charset="0"/>
              </a:rPr>
              <a:t>.</a:t>
            </a:r>
          </a:p>
          <a:p>
            <a:pPr algn="just">
              <a:buFontTx/>
              <a:buChar char="-"/>
            </a:pP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Công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cụ</a:t>
            </a:r>
            <a:r>
              <a:rPr lang="en-US" sz="2200" dirty="0" smtClean="0">
                <a:solidFill>
                  <a:schemeClr val="tx1"/>
                </a:solidFill>
                <a:latin typeface="Times New Roman" pitchFamily="18" charset="0"/>
                <a:cs typeface="Times New Roman" pitchFamily="18" charset="0"/>
              </a:rPr>
              <a:t> ĐG: </a:t>
            </a:r>
            <a:r>
              <a:rPr lang="en-US" sz="2200" dirty="0" err="1" smtClean="0">
                <a:solidFill>
                  <a:schemeClr val="tx1"/>
                </a:solidFill>
                <a:latin typeface="Times New Roman" pitchFamily="18" charset="0"/>
                <a:cs typeface="Times New Roman" pitchFamily="18" charset="0"/>
              </a:rPr>
              <a:t>Thông</a:t>
            </a:r>
            <a:r>
              <a:rPr lang="en-US" sz="2200" dirty="0" smtClean="0">
                <a:solidFill>
                  <a:schemeClr val="tx1"/>
                </a:solidFill>
                <a:latin typeface="Times New Roman" pitchFamily="18" charset="0"/>
                <a:cs typeface="Times New Roman" pitchFamily="18" charset="0"/>
              </a:rPr>
              <a:t> qua </a:t>
            </a: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bài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kiểm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tra</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bài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hoạch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thuyết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trình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quan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sát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hoạt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trong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lớp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hoặc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ngoài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thực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địa</a:t>
            </a:r>
            <a:endParaRPr lang="en-US" sz="2200" dirty="0" smtClean="0">
              <a:solidFill>
                <a:schemeClr val="tx1"/>
              </a:solidFill>
              <a:latin typeface="Times New Roman" pitchFamily="18" charset="0"/>
              <a:cs typeface="Times New Roman" pitchFamily="18" charset="0"/>
            </a:endParaRPr>
          </a:p>
          <a:p>
            <a:pPr algn="just">
              <a:buFontTx/>
              <a:buChar char="-"/>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heckerboard(across)">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heckerboard(across)">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1905000"/>
          </a:xfrm>
        </p:spPr>
        <p:txBody>
          <a:bodyPr>
            <a:noAutofit/>
          </a:bodyPr>
          <a:lstStyle/>
          <a:p>
            <a:pPr algn="ctr"/>
            <a:r>
              <a:rPr lang="en-US" sz="2800" dirty="0" smtClean="0">
                <a:solidFill>
                  <a:srgbClr val="002060"/>
                </a:solidFill>
              </a:rPr>
              <a:t>PHẦN 2</a:t>
            </a:r>
            <a:r>
              <a:rPr lang="en-US" sz="2800" dirty="0" smtClean="0"/>
              <a:t/>
            </a:r>
            <a:br>
              <a:rPr lang="en-US" sz="2800" dirty="0" smtClean="0"/>
            </a:br>
            <a:r>
              <a:rPr lang="en-US" sz="2800" b="1" dirty="0" smtClean="0">
                <a:solidFill>
                  <a:srgbClr val="000099"/>
                </a:solidFill>
              </a:rPr>
              <a:t>MỘT SỐ VẤN ĐỀ CHUNG </a:t>
            </a:r>
            <a:br>
              <a:rPr lang="en-US" sz="2800" b="1" dirty="0" smtClean="0">
                <a:solidFill>
                  <a:srgbClr val="000099"/>
                </a:solidFill>
              </a:rPr>
            </a:br>
            <a:r>
              <a:rPr lang="en-US" sz="2800" b="1" dirty="0" smtClean="0">
                <a:solidFill>
                  <a:srgbClr val="000099"/>
                </a:solidFill>
              </a:rPr>
              <a:t>VỀ DẠY HỌC LỊCH SỬ Ở TIỂU HỌC </a:t>
            </a:r>
            <a:br>
              <a:rPr lang="en-US" sz="2800" b="1" dirty="0" smtClean="0">
                <a:solidFill>
                  <a:srgbClr val="000099"/>
                </a:solidFill>
              </a:rPr>
            </a:br>
            <a:r>
              <a:rPr lang="en-US" sz="2800" b="1" dirty="0" smtClean="0">
                <a:solidFill>
                  <a:srgbClr val="000099"/>
                </a:solidFill>
              </a:rPr>
              <a:t>THEO ĐỊNH HƯỚNG PHÁT TRIỂN NĂNG LỰC HỌC SINH</a:t>
            </a:r>
            <a:endParaRPr lang="en-US" sz="2800" b="1" dirty="0">
              <a:solidFill>
                <a:srgbClr val="000099"/>
              </a:solidFill>
            </a:endParaRPr>
          </a:p>
        </p:txBody>
      </p:sp>
    </p:spTree>
    <p:extLst>
      <p:ext uri="{BB962C8B-B14F-4D97-AF65-F5344CB8AC3E}">
        <p14:creationId xmlns:p14="http://schemas.microsoft.com/office/powerpoint/2010/main" xmlns="" val="2047508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86800" cy="6248400"/>
          </a:xfrm>
        </p:spPr>
        <p:txBody>
          <a:bodyPr>
            <a:normAutofit/>
          </a:bodyPr>
          <a:lstStyle/>
          <a:p>
            <a:pPr>
              <a:buNone/>
            </a:pPr>
            <a:r>
              <a:rPr lang="en-US" sz="2400" dirty="0" smtClean="0">
                <a:latin typeface="Times New Roman" pitchFamily="18" charset="0"/>
                <a:cs typeface="Times New Roman" pitchFamily="18" charset="0"/>
              </a:rPr>
              <a:t>                         </a:t>
            </a:r>
            <a:r>
              <a:rPr lang="en-US" sz="2400" dirty="0" smtClean="0">
                <a:solidFill>
                  <a:srgbClr val="0509BB"/>
                </a:solidFill>
                <a:latin typeface="Times New Roman" pitchFamily="18" charset="0"/>
                <a:cs typeface="Times New Roman" pitchFamily="18" charset="0"/>
              </a:rPr>
              <a:t>I/ </a:t>
            </a:r>
            <a:r>
              <a:rPr lang="en-US" sz="2400" b="1" dirty="0" err="1" smtClean="0">
                <a:solidFill>
                  <a:srgbClr val="0509BB"/>
                </a:solidFill>
                <a:latin typeface="Times New Roman" pitchFamily="18" charset="0"/>
                <a:cs typeface="Times New Roman" pitchFamily="18" charset="0"/>
              </a:rPr>
              <a:t>Năng</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lực</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và</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năng</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lực</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học</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tập</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Lịch</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sử</a:t>
            </a:r>
            <a:endParaRPr lang="en-US" sz="2400" b="1" dirty="0" smtClean="0">
              <a:solidFill>
                <a:srgbClr val="0509BB"/>
              </a:solidFill>
              <a:latin typeface="Times New Roman" pitchFamily="18" charset="0"/>
              <a:cs typeface="Times New Roman" pitchFamily="18" charset="0"/>
            </a:endParaRPr>
          </a:p>
          <a:p>
            <a:pPr>
              <a:buNone/>
            </a:pPr>
            <a:endParaRPr lang="en-US" sz="2000" dirty="0" smtClean="0"/>
          </a:p>
          <a:p>
            <a:pPr>
              <a:buNone/>
            </a:pPr>
            <a:endParaRPr lang="en-US" sz="2000" dirty="0" smtClean="0"/>
          </a:p>
          <a:p>
            <a:pPr>
              <a:buNone/>
            </a:pPr>
            <a:endParaRPr lang="en-US" sz="2000" dirty="0" smtClean="0"/>
          </a:p>
        </p:txBody>
      </p:sp>
      <p:sp>
        <p:nvSpPr>
          <p:cNvPr id="4" name="Flowchart: Process 3"/>
          <p:cNvSpPr/>
          <p:nvPr/>
        </p:nvSpPr>
        <p:spPr>
          <a:xfrm>
            <a:off x="228600" y="1447800"/>
            <a:ext cx="8534400" cy="1066800"/>
          </a:xfrm>
          <a:prstGeom prst="flowChartProces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400" dirty="0" smtClean="0">
                <a:solidFill>
                  <a:schemeClr val="tx1"/>
                </a:solidFill>
                <a:latin typeface="Times New Roman" pitchFamily="18" charset="0"/>
                <a:cs typeface="Times New Roman" pitchFamily="18" charset="0"/>
              </a:rPr>
              <a:t>NL </a:t>
            </a:r>
            <a:r>
              <a:rPr lang="en-US" sz="2400" dirty="0" err="1" smtClean="0">
                <a:solidFill>
                  <a:schemeClr val="tx1"/>
                </a:solidFill>
                <a:latin typeface="Times New Roman" pitchFamily="18" charset="0"/>
                <a:cs typeface="Times New Roman" pitchFamily="18" charset="0"/>
              </a:rPr>
              <a:t>là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một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thuộc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tính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hội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tụ</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tri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kĩ</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nghiệm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sẵn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sàng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trách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nhiệm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đạo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đức</a:t>
            </a:r>
            <a:r>
              <a:rPr lang="en-US" sz="2400" dirty="0" smtClean="0">
                <a:solidFill>
                  <a:schemeClr val="tx1"/>
                </a:solidFill>
                <a:latin typeface="Times New Roman" pitchFamily="18" charset="0"/>
                <a:cs typeface="Times New Roman" pitchFamily="18" charset="0"/>
              </a:rPr>
              <a:t>, ý </a:t>
            </a:r>
            <a:r>
              <a:rPr lang="en-US" sz="2400" dirty="0" err="1" smtClean="0">
                <a:solidFill>
                  <a:schemeClr val="tx1"/>
                </a:solidFill>
                <a:latin typeface="Times New Roman" pitchFamily="18" charset="0"/>
                <a:cs typeface="Times New Roman" pitchFamily="18" charset="0"/>
              </a:rPr>
              <a:t>chí</a:t>
            </a:r>
            <a:r>
              <a:rPr lang="en-US" sz="2400" dirty="0" smtClean="0">
                <a:solidFill>
                  <a:schemeClr val="tx1"/>
                </a:solidFill>
                <a:latin typeface="Times New Roman" pitchFamily="18" charset="0"/>
                <a:cs typeface="Times New Roman" pitchFamily="18" charset="0"/>
              </a:rPr>
              <a:t> .. . </a:t>
            </a:r>
            <a:r>
              <a:rPr lang="en-US" sz="2400" dirty="0" err="1" smtClean="0">
                <a:solidFill>
                  <a:schemeClr val="tx1"/>
                </a:solidFill>
                <a:latin typeface="Times New Roman" pitchFamily="18" charset="0"/>
                <a:cs typeface="Times New Roman" pitchFamily="18" charset="0"/>
              </a:rPr>
              <a:t>về</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một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lĩnh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nhất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định</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sp>
        <p:nvSpPr>
          <p:cNvPr id="5" name="Flowchart: Process 4"/>
          <p:cNvSpPr/>
          <p:nvPr/>
        </p:nvSpPr>
        <p:spPr>
          <a:xfrm>
            <a:off x="228600" y="2895600"/>
            <a:ext cx="8534400" cy="990600"/>
          </a:xfrm>
          <a:prstGeom prst="flowChartProcess">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chemeClr val="tx1"/>
                </a:solidFill>
                <a:latin typeface="Times New Roman" pitchFamily="18" charset="0"/>
                <a:cs typeface="Times New Roman" pitchFamily="18" charset="0"/>
              </a:rPr>
              <a:t>NL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 LS </a:t>
            </a:r>
            <a:r>
              <a:rPr lang="en-US" sz="2400" dirty="0" err="1" smtClean="0">
                <a:solidFill>
                  <a:schemeClr val="tx1"/>
                </a:solidFill>
                <a:latin typeface="Times New Roman" pitchFamily="18" charset="0"/>
                <a:cs typeface="Times New Roman" pitchFamily="18" charset="0"/>
              </a:rPr>
              <a:t>là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tri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kĩ</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nghiệm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về</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một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mặt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nào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thần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a:t>
            </a:r>
            <a:r>
              <a:rPr lang="en-US" sz="2400" dirty="0" smtClean="0">
                <a:solidFill>
                  <a:schemeClr val="tx1"/>
                </a:solidFill>
                <a:latin typeface="Times New Roman" pitchFamily="18" charset="0"/>
                <a:cs typeface="Times New Roman" pitchFamily="18" charset="0"/>
              </a:rPr>
              <a:t>, ý </a:t>
            </a:r>
            <a:r>
              <a:rPr lang="en-US" sz="2400" dirty="0" err="1" smtClean="0">
                <a:solidFill>
                  <a:schemeClr val="tx1"/>
                </a:solidFill>
                <a:latin typeface="Times New Roman" pitchFamily="18" charset="0"/>
                <a:cs typeface="Times New Roman" pitchFamily="18" charset="0"/>
              </a:rPr>
              <a:t>chí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HS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sp>
        <p:nvSpPr>
          <p:cNvPr id="6" name="Flowchart: Process 5"/>
          <p:cNvSpPr/>
          <p:nvPr/>
        </p:nvSpPr>
        <p:spPr>
          <a:xfrm>
            <a:off x="228600" y="4419600"/>
            <a:ext cx="8534400" cy="1905000"/>
          </a:xfrm>
          <a:prstGeom prst="flowChartProcess">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solidFill>
                  <a:schemeClr val="tx1"/>
                </a:solidFill>
                <a:latin typeface="Times New Roman" pitchFamily="18" charset="0"/>
                <a:cs typeface="Times New Roman" pitchFamily="18" charset="0"/>
              </a:rPr>
              <a:t>Tổ</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chức</a:t>
            </a:r>
            <a:r>
              <a:rPr lang="en-US" sz="2400" dirty="0" smtClean="0">
                <a:solidFill>
                  <a:schemeClr val="tx1"/>
                </a:solidFill>
                <a:latin typeface="Times New Roman" pitchFamily="18" charset="0"/>
                <a:cs typeface="Times New Roman" pitchFamily="18" charset="0"/>
              </a:rPr>
              <a:t> DHLS </a:t>
            </a:r>
            <a:r>
              <a:rPr lang="en-US" sz="2400" dirty="0" err="1" smtClean="0">
                <a:solidFill>
                  <a:schemeClr val="tx1"/>
                </a:solidFill>
                <a:latin typeface="Times New Roman" pitchFamily="18" charset="0"/>
                <a:cs typeface="Times New Roman" pitchFamily="18" charset="0"/>
              </a:rPr>
              <a:t>theo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hướng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triển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lực</a:t>
            </a:r>
            <a:r>
              <a:rPr lang="en-US" sz="2400" dirty="0" smtClean="0">
                <a:solidFill>
                  <a:schemeClr val="tx1"/>
                </a:solidFill>
                <a:latin typeface="Times New Roman" pitchFamily="18" charset="0"/>
                <a:cs typeface="Times New Roman" pitchFamily="18" charset="0"/>
              </a:rPr>
              <a:t> HS </a:t>
            </a:r>
            <a:r>
              <a:rPr lang="en-US" sz="2400" dirty="0" err="1" smtClean="0">
                <a:solidFill>
                  <a:schemeClr val="tx1"/>
                </a:solidFill>
                <a:latin typeface="Times New Roman" pitchFamily="18" charset="0"/>
                <a:cs typeface="Times New Roman" pitchFamily="18" charset="0"/>
              </a:rPr>
              <a:t>là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sắp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xếp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tổ</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dạy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mục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tiêu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triển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kĩ</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định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hướng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từ</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góp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phần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triển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chung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môn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bồi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dưỡng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phẩm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chất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đạo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tốt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đẹp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em</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6096000"/>
          </a:xfrm>
          <a:noFill/>
        </p:spPr>
        <p:txBody>
          <a:bodyPr>
            <a:normAutofit/>
          </a:bodyPr>
          <a:lstStyle/>
          <a:p>
            <a:endParaRPr lang="en-US" sz="2400" dirty="0" smtClean="0"/>
          </a:p>
          <a:p>
            <a:endParaRPr lang="en-US" sz="2400" dirty="0" smtClean="0"/>
          </a:p>
          <a:p>
            <a:pPr>
              <a:buNone/>
            </a:pPr>
            <a:endParaRPr lang="en-US" sz="2400" dirty="0" smtClean="0"/>
          </a:p>
          <a:p>
            <a:pPr>
              <a:buNone/>
            </a:pPr>
            <a:endParaRPr lang="en-US" sz="2400" dirty="0"/>
          </a:p>
        </p:txBody>
      </p:sp>
      <p:sp>
        <p:nvSpPr>
          <p:cNvPr id="6" name="Pentagon 5"/>
          <p:cNvSpPr/>
          <p:nvPr/>
        </p:nvSpPr>
        <p:spPr>
          <a:xfrm>
            <a:off x="304800" y="228600"/>
            <a:ext cx="3276600" cy="1322832"/>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400" b="1" dirty="0" err="1" smtClean="0">
                <a:solidFill>
                  <a:schemeClr val="tx1"/>
                </a:solidFill>
                <a:latin typeface="Times New Roman" pitchFamily="18" charset="0"/>
                <a:cs typeface="Times New Roman" pitchFamily="18" charset="0"/>
              </a:rPr>
              <a:t>Vì</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sao</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phải</a:t>
            </a:r>
            <a:r>
              <a:rPr lang="en-US" sz="2400" b="1" dirty="0" smtClean="0">
                <a:solidFill>
                  <a:schemeClr val="tx1"/>
                </a:solidFill>
                <a:latin typeface="Times New Roman" pitchFamily="18" charset="0"/>
                <a:cs typeface="Times New Roman" pitchFamily="18" charset="0"/>
              </a:rPr>
              <a:t> DHLS ở </a:t>
            </a:r>
            <a:r>
              <a:rPr lang="en-US" sz="2400" b="1" dirty="0" err="1" smtClean="0">
                <a:solidFill>
                  <a:schemeClr val="tx1"/>
                </a:solidFill>
                <a:latin typeface="Times New Roman" pitchFamily="18" charset="0"/>
                <a:cs typeface="Times New Roman" pitchFamily="18" charset="0"/>
              </a:rPr>
              <a:t>trường</a:t>
            </a:r>
            <a:r>
              <a:rPr lang="en-US" sz="2400" b="1" dirty="0" smtClean="0">
                <a:solidFill>
                  <a:schemeClr val="tx1"/>
                </a:solidFill>
                <a:latin typeface="Times New Roman" pitchFamily="18" charset="0"/>
                <a:cs typeface="Times New Roman" pitchFamily="18" charset="0"/>
              </a:rPr>
              <a:t> TH </a:t>
            </a:r>
            <a:r>
              <a:rPr lang="en-US" sz="2400" b="1" dirty="0" err="1" smtClean="0">
                <a:solidFill>
                  <a:schemeClr val="tx1"/>
                </a:solidFill>
                <a:latin typeface="Times New Roman" pitchFamily="18" charset="0"/>
                <a:cs typeface="Times New Roman" pitchFamily="18" charset="0"/>
              </a:rPr>
              <a:t>theo</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hướng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phát</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triển</a:t>
            </a:r>
            <a:r>
              <a:rPr lang="en-US" sz="2400" b="1" dirty="0" smtClean="0">
                <a:solidFill>
                  <a:schemeClr val="tx1"/>
                </a:solidFill>
                <a:latin typeface="Times New Roman" pitchFamily="18" charset="0"/>
                <a:cs typeface="Times New Roman" pitchFamily="18" charset="0"/>
              </a:rPr>
              <a:t> NLHS</a:t>
            </a:r>
            <a:r>
              <a:rPr lang="en-US" sz="2400" dirty="0" smtClean="0">
                <a:solidFill>
                  <a:schemeClr val="tx1"/>
                </a:solidFill>
                <a:latin typeface="Times New Roman" pitchFamily="18" charset="0"/>
                <a:cs typeface="Times New Roman" pitchFamily="18" charset="0"/>
              </a:rPr>
              <a:t>?</a:t>
            </a:r>
          </a:p>
        </p:txBody>
      </p:sp>
      <p:sp>
        <p:nvSpPr>
          <p:cNvPr id="7" name="Rectangle 6"/>
          <p:cNvSpPr/>
          <p:nvPr/>
        </p:nvSpPr>
        <p:spPr>
          <a:xfrm>
            <a:off x="3886200" y="228600"/>
            <a:ext cx="47244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smtClean="0">
                <a:solidFill>
                  <a:schemeClr val="tx1"/>
                </a:solidFill>
                <a:latin typeface="Times New Roman" pitchFamily="18" charset="0"/>
                <a:cs typeface="Times New Roman" pitchFamily="18" charset="0"/>
              </a:rPr>
              <a:t>Thực</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hiện</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nhiệm</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vụ</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xây</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dựng</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bảo</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vệ</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Tổ</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quốc</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và</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mục</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tiêu</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đào</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tạo</a:t>
            </a:r>
            <a:r>
              <a:rPr lang="en-US" sz="2000" i="1" dirty="0" smtClean="0">
                <a:solidFill>
                  <a:schemeClr val="tx1"/>
                </a:solidFill>
                <a:latin typeface="Times New Roman" pitchFamily="18" charset="0"/>
                <a:cs typeface="Times New Roman" pitchFamily="18" charset="0"/>
              </a:rPr>
              <a:t> con </a:t>
            </a:r>
            <a:r>
              <a:rPr lang="en-US" sz="2000" i="1" dirty="0" err="1" smtClean="0">
                <a:solidFill>
                  <a:schemeClr val="tx1"/>
                </a:solidFill>
                <a:latin typeface="Times New Roman" pitchFamily="18" charset="0"/>
                <a:cs typeface="Times New Roman" pitchFamily="18" charset="0"/>
              </a:rPr>
              <a:t>người</a:t>
            </a:r>
            <a:r>
              <a:rPr lang="en-US" sz="2000" i="1" dirty="0" smtClean="0">
                <a:solidFill>
                  <a:schemeClr val="tx1"/>
                </a:solidFill>
                <a:latin typeface="Times New Roman" pitchFamily="18" charset="0"/>
                <a:cs typeface="Times New Roman" pitchFamily="18" charset="0"/>
              </a:rPr>
              <a:t> VN</a:t>
            </a:r>
            <a:endParaRPr lang="en-US" sz="2000" dirty="0">
              <a:solidFill>
                <a:schemeClr val="tx1"/>
              </a:solidFill>
              <a:latin typeface="Times New Roman" pitchFamily="18" charset="0"/>
              <a:cs typeface="Times New Roman" pitchFamily="18" charset="0"/>
            </a:endParaRPr>
          </a:p>
        </p:txBody>
      </p:sp>
      <p:sp>
        <p:nvSpPr>
          <p:cNvPr id="8" name="Flowchart: Process 7"/>
          <p:cNvSpPr/>
          <p:nvPr/>
        </p:nvSpPr>
        <p:spPr>
          <a:xfrm>
            <a:off x="3886200" y="1143000"/>
            <a:ext cx="4724400" cy="612648"/>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1" dirty="0" err="1" smtClean="0">
                <a:solidFill>
                  <a:schemeClr val="tx1"/>
                </a:solidFill>
                <a:latin typeface="Times New Roman" pitchFamily="18" charset="0"/>
                <a:cs typeface="Times New Roman" pitchFamily="18" charset="0"/>
              </a:rPr>
              <a:t>Thực</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hiện</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mục</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tiêu</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môn</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học</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Môn</a:t>
            </a:r>
            <a:r>
              <a:rPr lang="en-US" sz="2000" i="1" dirty="0" smtClean="0">
                <a:solidFill>
                  <a:schemeClr val="tx1"/>
                </a:solidFill>
                <a:latin typeface="Times New Roman" pitchFamily="18" charset="0"/>
                <a:cs typeface="Times New Roman" pitchFamily="18" charset="0"/>
              </a:rPr>
              <a:t> LS ở </a:t>
            </a:r>
            <a:r>
              <a:rPr lang="en-US" sz="2000" i="1" dirty="0" err="1" smtClean="0">
                <a:solidFill>
                  <a:schemeClr val="tx1"/>
                </a:solidFill>
                <a:latin typeface="Times New Roman" pitchFamily="18" charset="0"/>
                <a:cs typeface="Times New Roman" pitchFamily="18" charset="0"/>
              </a:rPr>
              <a:t>trưởng</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tiểu</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học</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với</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việc</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giáo</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dục</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thế</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hệ</a:t>
            </a:r>
            <a:r>
              <a:rPr lang="en-US" sz="2000" i="1" dirty="0" smtClean="0">
                <a:solidFill>
                  <a:schemeClr val="tx1"/>
                </a:solidFill>
                <a:latin typeface="Times New Roman" pitchFamily="18" charset="0"/>
                <a:cs typeface="Times New Roman" pitchFamily="18" charset="0"/>
              </a:rPr>
              <a:t> </a:t>
            </a:r>
            <a:r>
              <a:rPr lang="en-US" sz="2000" i="1" dirty="0" err="1" smtClean="0">
                <a:solidFill>
                  <a:schemeClr val="tx1"/>
                </a:solidFill>
                <a:latin typeface="Times New Roman" pitchFamily="18" charset="0"/>
                <a:cs typeface="Times New Roman" pitchFamily="18" charset="0"/>
              </a:rPr>
              <a:t>trẻ</a:t>
            </a:r>
            <a:endParaRPr lang="en-US" sz="2000" dirty="0">
              <a:solidFill>
                <a:schemeClr val="tx1"/>
              </a:solidFill>
              <a:latin typeface="Times New Roman" pitchFamily="18" charset="0"/>
              <a:cs typeface="Times New Roman" pitchFamily="18" charset="0"/>
            </a:endParaRPr>
          </a:p>
        </p:txBody>
      </p:sp>
      <p:sp>
        <p:nvSpPr>
          <p:cNvPr id="10" name="Right Arrow Callout 9"/>
          <p:cNvSpPr/>
          <p:nvPr/>
        </p:nvSpPr>
        <p:spPr>
          <a:xfrm>
            <a:off x="228600" y="3352800"/>
            <a:ext cx="2057400" cy="1752600"/>
          </a:xfrm>
          <a:prstGeom prst="rightArrowCallout">
            <a:avLst>
              <a:gd name="adj1" fmla="val 25000"/>
              <a:gd name="adj2" fmla="val 25000"/>
              <a:gd name="adj3" fmla="val 25000"/>
              <a:gd name="adj4" fmla="val 808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itchFamily="18" charset="0"/>
                <a:cs typeface="Times New Roman" pitchFamily="18" charset="0"/>
              </a:rPr>
              <a:t>Vai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trò</a:t>
            </a:r>
            <a:r>
              <a:rPr lang="en-US" sz="2400" b="1" dirty="0" smtClean="0">
                <a:solidFill>
                  <a:schemeClr val="tx1"/>
                </a:solidFill>
                <a:latin typeface="Times New Roman" pitchFamily="18" charset="0"/>
                <a:cs typeface="Times New Roman" pitchFamily="18" charset="0"/>
              </a:rPr>
              <a:t>, ý </a:t>
            </a:r>
            <a:r>
              <a:rPr lang="en-US" sz="2400" b="1" dirty="0" err="1" smtClean="0">
                <a:solidFill>
                  <a:schemeClr val="tx1"/>
                </a:solidFill>
                <a:latin typeface="Times New Roman" pitchFamily="18" charset="0"/>
                <a:cs typeface="Times New Roman" pitchFamily="18" charset="0"/>
              </a:rPr>
              <a:t>nghĩa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của</a:t>
            </a:r>
            <a:r>
              <a:rPr lang="en-US" sz="2400" b="1" dirty="0" smtClean="0">
                <a:solidFill>
                  <a:schemeClr val="tx1"/>
                </a:solidFill>
                <a:latin typeface="Times New Roman" pitchFamily="18" charset="0"/>
                <a:cs typeface="Times New Roman" pitchFamily="18" charset="0"/>
              </a:rPr>
              <a:t> DH </a:t>
            </a:r>
            <a:r>
              <a:rPr lang="en-US" sz="2400" b="1" dirty="0" err="1" smtClean="0">
                <a:solidFill>
                  <a:schemeClr val="tx1"/>
                </a:solidFill>
                <a:latin typeface="Times New Roman" pitchFamily="18" charset="0"/>
                <a:cs typeface="Times New Roman" pitchFamily="18" charset="0"/>
              </a:rPr>
              <a:t>theo</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hướng</a:t>
            </a:r>
            <a:r>
              <a:rPr lang="en-US" sz="2400" b="1" dirty="0" smtClean="0">
                <a:solidFill>
                  <a:schemeClr val="tx1"/>
                </a:solidFill>
                <a:latin typeface="Times New Roman" pitchFamily="18" charset="0"/>
                <a:cs typeface="Times New Roman" pitchFamily="18" charset="0"/>
              </a:rPr>
              <a:t> PTNLHS</a:t>
            </a:r>
            <a:endParaRPr lang="en-US" sz="2400" b="1" dirty="0">
              <a:solidFill>
                <a:schemeClr val="tx1"/>
              </a:solidFill>
              <a:latin typeface="Times New Roman" pitchFamily="18" charset="0"/>
              <a:cs typeface="Times New Roman" pitchFamily="18" charset="0"/>
            </a:endParaRPr>
          </a:p>
        </p:txBody>
      </p:sp>
      <p:sp>
        <p:nvSpPr>
          <p:cNvPr id="11" name="Pentagon 10"/>
          <p:cNvSpPr/>
          <p:nvPr/>
        </p:nvSpPr>
        <p:spPr>
          <a:xfrm>
            <a:off x="2133600" y="2133600"/>
            <a:ext cx="6781800" cy="1752600"/>
          </a:xfrm>
          <a:prstGeom prst="homePlat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00FF"/>
                </a:solidFill>
                <a:latin typeface="Times New Roman" pitchFamily="18" charset="0"/>
                <a:cs typeface="Times New Roman" pitchFamily="18" charset="0"/>
              </a:rPr>
              <a:t>Vai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trò</a:t>
            </a:r>
            <a:endParaRPr lang="en-US" sz="2400" b="1" dirty="0" smtClean="0">
              <a:solidFill>
                <a:srgbClr val="0000FF"/>
              </a:solidFill>
              <a:latin typeface="Times New Roman" pitchFamily="18" charset="0"/>
              <a:cs typeface="Times New Roman" pitchFamily="18" charset="0"/>
            </a:endParaRPr>
          </a:p>
          <a:p>
            <a:pPr algn="just">
              <a:buFontTx/>
              <a:buChar char="-"/>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mục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tiêu</a:t>
            </a:r>
            <a:r>
              <a:rPr lang="en-US" sz="2400" dirty="0" smtClean="0">
                <a:solidFill>
                  <a:schemeClr val="tx1"/>
                </a:solidFill>
                <a:latin typeface="Times New Roman" pitchFamily="18" charset="0"/>
                <a:cs typeface="Times New Roman" pitchFamily="18" charset="0"/>
              </a:rPr>
              <a:t> GD</a:t>
            </a:r>
          </a:p>
          <a:p>
            <a:pPr algn="just">
              <a:buFontTx/>
              <a:buChar char="-"/>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Góp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phần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đổi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mới</a:t>
            </a:r>
            <a:r>
              <a:rPr lang="en-US" sz="2400" dirty="0" smtClean="0">
                <a:solidFill>
                  <a:schemeClr val="tx1"/>
                </a:solidFill>
                <a:latin typeface="Times New Roman" pitchFamily="18" charset="0"/>
                <a:cs typeface="Times New Roman" pitchFamily="18" charset="0"/>
              </a:rPr>
              <a:t> GD, </a:t>
            </a:r>
            <a:r>
              <a:rPr lang="en-US" sz="2400" dirty="0" err="1" smtClean="0">
                <a:solidFill>
                  <a:schemeClr val="tx1"/>
                </a:solidFill>
                <a:latin typeface="Times New Roman" pitchFamily="18" charset="0"/>
                <a:cs typeface="Times New Roman" pitchFamily="18" charset="0"/>
              </a:rPr>
              <a:t>đổi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mới</a:t>
            </a:r>
            <a:r>
              <a:rPr lang="en-US" sz="2400" dirty="0" smtClean="0">
                <a:solidFill>
                  <a:schemeClr val="tx1"/>
                </a:solidFill>
                <a:latin typeface="Times New Roman" pitchFamily="18" charset="0"/>
                <a:cs typeface="Times New Roman" pitchFamily="18" charset="0"/>
              </a:rPr>
              <a:t> PPDH</a:t>
            </a:r>
          </a:p>
          <a:p>
            <a:pPr algn="just">
              <a:buFontTx/>
              <a:buChar char="-"/>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nguyên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lí</a:t>
            </a:r>
            <a:r>
              <a:rPr lang="en-US" sz="2400" dirty="0" smtClean="0">
                <a:solidFill>
                  <a:schemeClr val="tx1"/>
                </a:solidFill>
                <a:latin typeface="Times New Roman" pitchFamily="18" charset="0"/>
                <a:cs typeface="Times New Roman" pitchFamily="18" charset="0"/>
              </a:rPr>
              <a:t> GD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Đảng</a:t>
            </a:r>
            <a:endParaRPr lang="en-US" sz="2400" dirty="0" smtClean="0">
              <a:solidFill>
                <a:schemeClr val="tx1"/>
              </a:solidFill>
              <a:latin typeface="Times New Roman" pitchFamily="18" charset="0"/>
              <a:cs typeface="Times New Roman" pitchFamily="18" charset="0"/>
            </a:endParaRPr>
          </a:p>
          <a:p>
            <a:pPr algn="ctr">
              <a:buFontTx/>
              <a:buChar char="-"/>
            </a:pPr>
            <a:endParaRPr lang="en-US" dirty="0">
              <a:solidFill>
                <a:schemeClr val="tx1"/>
              </a:solidFill>
            </a:endParaRPr>
          </a:p>
        </p:txBody>
      </p:sp>
      <p:sp>
        <p:nvSpPr>
          <p:cNvPr id="12" name="Pentagon 11"/>
          <p:cNvSpPr/>
          <p:nvPr/>
        </p:nvSpPr>
        <p:spPr>
          <a:xfrm>
            <a:off x="2362200" y="4191000"/>
            <a:ext cx="6324600" cy="2438400"/>
          </a:xfrm>
          <a:prstGeom prst="homePlate">
            <a:avLst>
              <a:gd name="adj" fmla="val 3789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FF"/>
                </a:solidFill>
                <a:latin typeface="Times New Roman" pitchFamily="18" charset="0"/>
                <a:cs typeface="Times New Roman" pitchFamily="18" charset="0"/>
              </a:rPr>
              <a:t>Ý </a:t>
            </a:r>
            <a:r>
              <a:rPr lang="en-US" sz="2400" b="1" dirty="0" err="1" smtClean="0">
                <a:solidFill>
                  <a:srgbClr val="0000FF"/>
                </a:solidFill>
                <a:latin typeface="Times New Roman" pitchFamily="18" charset="0"/>
                <a:cs typeface="Times New Roman" pitchFamily="18" charset="0"/>
              </a:rPr>
              <a:t>nghĩa</a:t>
            </a:r>
            <a:endParaRPr lang="en-US" sz="2400" b="1" dirty="0" smtClean="0">
              <a:solidFill>
                <a:srgbClr val="0000FF"/>
              </a:solidFill>
              <a:latin typeface="Times New Roman" pitchFamily="18" charset="0"/>
              <a:cs typeface="Times New Roman" pitchFamily="18" charset="0"/>
            </a:endParaRPr>
          </a:p>
          <a:p>
            <a:pPr algn="just">
              <a:buFontTx/>
              <a:buChar char="-"/>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Giúp</a:t>
            </a:r>
            <a:r>
              <a:rPr lang="en-US" sz="2400" dirty="0" smtClean="0">
                <a:solidFill>
                  <a:schemeClr val="tx1"/>
                </a:solidFill>
                <a:latin typeface="Times New Roman" pitchFamily="18" charset="0"/>
                <a:cs typeface="Times New Roman" pitchFamily="18" charset="0"/>
              </a:rPr>
              <a:t> HS </a:t>
            </a:r>
            <a:r>
              <a:rPr lang="en-US" sz="2400" dirty="0" err="1" smtClean="0">
                <a:solidFill>
                  <a:schemeClr val="tx1"/>
                </a:solidFill>
                <a:latin typeface="Times New Roman" pitchFamily="18" charset="0"/>
                <a:cs typeface="Times New Roman" pitchFamily="18" charset="0"/>
              </a:rPr>
              <a:t>lĩnh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hội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bản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nhớ</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lâu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hiểu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sâu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endParaRPr lang="en-US" sz="2400" dirty="0" smtClean="0">
              <a:solidFill>
                <a:schemeClr val="tx1"/>
              </a:solidFill>
              <a:latin typeface="Times New Roman" pitchFamily="18" charset="0"/>
              <a:cs typeface="Times New Roman" pitchFamily="18" charset="0"/>
            </a:endParaRPr>
          </a:p>
          <a:p>
            <a:pPr algn="just">
              <a:buFontTx/>
              <a:buChar char="-"/>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Rèn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cho</a:t>
            </a:r>
            <a:r>
              <a:rPr lang="en-US" sz="2400" dirty="0" smtClean="0">
                <a:solidFill>
                  <a:schemeClr val="tx1"/>
                </a:solidFill>
                <a:latin typeface="Times New Roman" pitchFamily="18" charset="0"/>
                <a:cs typeface="Times New Roman" pitchFamily="18" charset="0"/>
              </a:rPr>
              <a:t> HS </a:t>
            </a:r>
            <a:r>
              <a:rPr lang="en-US" sz="2400" dirty="0" err="1" smtClean="0">
                <a:solidFill>
                  <a:schemeClr val="tx1"/>
                </a:solidFill>
                <a:latin typeface="Times New Roman" pitchFamily="18" charset="0"/>
                <a:cs typeface="Times New Roman" pitchFamily="18" charset="0"/>
              </a:rPr>
              <a:t>kĩ</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bộ</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môn</a:t>
            </a:r>
            <a:r>
              <a:rPr lang="en-US" sz="2400" dirty="0" smtClean="0">
                <a:solidFill>
                  <a:schemeClr val="tx1"/>
                </a:solidFill>
                <a:latin typeface="Times New Roman" pitchFamily="18" charset="0"/>
                <a:cs typeface="Times New Roman" pitchFamily="18" charset="0"/>
              </a:rPr>
              <a:t>.</a:t>
            </a:r>
          </a:p>
          <a:p>
            <a:pPr algn="just">
              <a:buFontTx/>
              <a:buChar char="-"/>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Gợi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dậy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xúc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cảm</a:t>
            </a:r>
            <a:r>
              <a:rPr lang="en-US" sz="2400" dirty="0" smtClean="0">
                <a:solidFill>
                  <a:schemeClr val="tx1"/>
                </a:solidFill>
                <a:latin typeface="Times New Roman" pitchFamily="18" charset="0"/>
                <a:cs typeface="Times New Roman" pitchFamily="18" charset="0"/>
              </a:rPr>
              <a:t> LS; HS </a:t>
            </a:r>
            <a:r>
              <a:rPr lang="en-US" sz="2400" dirty="0" err="1" smtClean="0">
                <a:solidFill>
                  <a:schemeClr val="tx1"/>
                </a:solidFill>
                <a:latin typeface="Times New Roman" pitchFamily="18" charset="0"/>
                <a:cs typeface="Times New Roman" pitchFamily="18" charset="0"/>
              </a:rPr>
              <a:t>hứng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thú</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tham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endParaRPr lang="en-US" sz="2400" dirty="0">
              <a:solidFill>
                <a:schemeClr val="tx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checkerboard(across)">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heckerboard(across)">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heckerboard(across)">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6248400"/>
          </a:xfrm>
          <a:noFill/>
        </p:spPr>
        <p:txBody>
          <a:bodyPr>
            <a:normAutofit/>
          </a:bodyPr>
          <a:lstStyle/>
          <a:p>
            <a:pPr algn="ctr">
              <a:buNone/>
            </a:pPr>
            <a:r>
              <a:rPr lang="en-US" sz="2400" b="1" dirty="0" smtClean="0">
                <a:solidFill>
                  <a:srgbClr val="0509BB"/>
                </a:solidFill>
                <a:latin typeface="Times New Roman" pitchFamily="18" charset="0"/>
                <a:cs typeface="Times New Roman" pitchFamily="18" charset="0"/>
              </a:rPr>
              <a:t>III/ </a:t>
            </a:r>
            <a:r>
              <a:rPr lang="en-US" sz="2000" b="1" dirty="0" smtClean="0">
                <a:solidFill>
                  <a:srgbClr val="0509BB"/>
                </a:solidFill>
                <a:latin typeface="Times New Roman" pitchFamily="18" charset="0"/>
                <a:cs typeface="Times New Roman" pitchFamily="18" charset="0"/>
              </a:rPr>
              <a:t>ĐẶC ĐIỂM, BẢN CHẤT CỦA DHLS THEO HƯỚNG </a:t>
            </a:r>
            <a:r>
              <a:rPr lang="en-US" sz="2000" b="1" dirty="0" smtClean="0">
                <a:latin typeface="Times New Roman" pitchFamily="18" charset="0"/>
                <a:cs typeface="Times New Roman" pitchFamily="18" charset="0"/>
              </a:rPr>
              <a:t>PTNLHS</a:t>
            </a:r>
            <a:endParaRPr lang="en-US" sz="2400" b="1" dirty="0" smtClean="0">
              <a:latin typeface="Times New Roman" pitchFamily="18" charset="0"/>
              <a:cs typeface="Times New Roman" pitchFamily="18" charset="0"/>
            </a:endParaRPr>
          </a:p>
          <a:p>
            <a:pPr algn="just">
              <a:buNone/>
            </a:pPr>
            <a:endParaRPr lang="en-US" sz="2000" b="1" dirty="0"/>
          </a:p>
        </p:txBody>
      </p:sp>
      <p:sp>
        <p:nvSpPr>
          <p:cNvPr id="4" name="Right Arrow 3"/>
          <p:cNvSpPr/>
          <p:nvPr/>
        </p:nvSpPr>
        <p:spPr>
          <a:xfrm>
            <a:off x="152400" y="1066800"/>
            <a:ext cx="1283208" cy="11430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ĐẶC ĐIỂM</a:t>
            </a:r>
            <a:endParaRPr lang="en-US" sz="2000" b="1" dirty="0">
              <a:solidFill>
                <a:schemeClr val="tx1"/>
              </a:solidFill>
              <a:latin typeface="Times New Roman" pitchFamily="18" charset="0"/>
              <a:cs typeface="Times New Roman" pitchFamily="18" charset="0"/>
            </a:endParaRPr>
          </a:p>
        </p:txBody>
      </p:sp>
      <p:sp>
        <p:nvSpPr>
          <p:cNvPr id="5" name="Rounded Rectangle 4"/>
          <p:cNvSpPr/>
          <p:nvPr/>
        </p:nvSpPr>
        <p:spPr>
          <a:xfrm>
            <a:off x="1524000" y="762000"/>
            <a:ext cx="7467600" cy="1981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Char char="-"/>
            </a:pPr>
            <a:r>
              <a:rPr lang="en-US" dirty="0" smtClean="0">
                <a:solidFill>
                  <a:schemeClr val="tx1"/>
                </a:solidFill>
              </a:rPr>
              <a:t> </a:t>
            </a:r>
            <a:r>
              <a:rPr lang="en-US" sz="2200" dirty="0" smtClean="0">
                <a:solidFill>
                  <a:schemeClr val="tx1"/>
                </a:solidFill>
                <a:latin typeface="Times New Roman" pitchFamily="18" charset="0"/>
                <a:cs typeface="Times New Roman" pitchFamily="18" charset="0"/>
              </a:rPr>
              <a:t>DH </a:t>
            </a:r>
            <a:r>
              <a:rPr lang="en-US" sz="2200" dirty="0" err="1" smtClean="0">
                <a:solidFill>
                  <a:schemeClr val="tx1"/>
                </a:solidFill>
                <a:latin typeface="Times New Roman" pitchFamily="18" charset="0"/>
                <a:cs typeface="Times New Roman" pitchFamily="18" charset="0"/>
              </a:rPr>
              <a:t>theo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hướng</a:t>
            </a:r>
            <a:r>
              <a:rPr lang="en-US" sz="2200" dirty="0" smtClean="0">
                <a:solidFill>
                  <a:schemeClr val="tx1"/>
                </a:solidFill>
                <a:latin typeface="Times New Roman" pitchFamily="18" charset="0"/>
                <a:cs typeface="Times New Roman" pitchFamily="18" charset="0"/>
              </a:rPr>
              <a:t> PTNL </a:t>
            </a:r>
            <a:r>
              <a:rPr lang="en-US" sz="2200" dirty="0" err="1" smtClean="0">
                <a:solidFill>
                  <a:schemeClr val="tx1"/>
                </a:solidFill>
                <a:latin typeface="Times New Roman" pitchFamily="18" charset="0"/>
                <a:cs typeface="Times New Roman" pitchFamily="18" charset="0"/>
              </a:rPr>
              <a:t>hướng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đến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người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học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với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tư</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cách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thể</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tham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gia</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vào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quá</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trình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học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tập</a:t>
            </a:r>
            <a:endParaRPr lang="en-US" sz="2200" dirty="0" smtClean="0">
              <a:solidFill>
                <a:schemeClr val="tx1"/>
              </a:solidFill>
              <a:latin typeface="Times New Roman" pitchFamily="18" charset="0"/>
              <a:cs typeface="Times New Roman" pitchFamily="18" charset="0"/>
            </a:endParaRPr>
          </a:p>
          <a:p>
            <a:pPr algn="just">
              <a:buFontTx/>
              <a:buChar char="-"/>
            </a:pPr>
            <a:r>
              <a:rPr lang="en-US" sz="2200" dirty="0" smtClean="0">
                <a:solidFill>
                  <a:schemeClr val="tx1"/>
                </a:solidFill>
                <a:latin typeface="Times New Roman" pitchFamily="18" charset="0"/>
                <a:cs typeface="Times New Roman" pitchFamily="18" charset="0"/>
              </a:rPr>
              <a:t> DH </a:t>
            </a:r>
            <a:r>
              <a:rPr lang="en-US" sz="2200" dirty="0" err="1" smtClean="0">
                <a:solidFill>
                  <a:schemeClr val="tx1"/>
                </a:solidFill>
                <a:latin typeface="Times New Roman" pitchFamily="18" charset="0"/>
                <a:cs typeface="Times New Roman" pitchFamily="18" charset="0"/>
              </a:rPr>
              <a:t>theo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hướng</a:t>
            </a:r>
            <a:r>
              <a:rPr lang="en-US" sz="2200" dirty="0" smtClean="0">
                <a:solidFill>
                  <a:schemeClr val="tx1"/>
                </a:solidFill>
                <a:latin typeface="Times New Roman" pitchFamily="18" charset="0"/>
                <a:cs typeface="Times New Roman" pitchFamily="18" charset="0"/>
              </a:rPr>
              <a:t> PTNL </a:t>
            </a:r>
            <a:r>
              <a:rPr lang="en-US" sz="2200" dirty="0" err="1" smtClean="0">
                <a:solidFill>
                  <a:schemeClr val="tx1"/>
                </a:solidFill>
                <a:latin typeface="Times New Roman" pitchFamily="18" charset="0"/>
                <a:cs typeface="Times New Roman" pitchFamily="18" charset="0"/>
              </a:rPr>
              <a:t>được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thực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hiện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trên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cơ</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sở</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mục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tiêu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cụ</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thể</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về</a:t>
            </a:r>
            <a:r>
              <a:rPr lang="en-US" sz="2200" dirty="0" smtClean="0">
                <a:solidFill>
                  <a:schemeClr val="tx1"/>
                </a:solidFill>
                <a:latin typeface="Times New Roman" pitchFamily="18" charset="0"/>
                <a:cs typeface="Times New Roman" pitchFamily="18" charset="0"/>
              </a:rPr>
              <a:t> KT, KN, TĐ </a:t>
            </a:r>
            <a:r>
              <a:rPr lang="en-US" sz="2200" dirty="0" err="1" smtClean="0">
                <a:solidFill>
                  <a:schemeClr val="tx1"/>
                </a:solidFill>
                <a:latin typeface="Times New Roman" pitchFamily="18" charset="0"/>
                <a:cs typeface="Times New Roman" pitchFamily="18" charset="0"/>
              </a:rPr>
              <a:t>của</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bài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học</a:t>
            </a:r>
            <a:endParaRPr lang="en-US" sz="2200" dirty="0" smtClean="0">
              <a:solidFill>
                <a:schemeClr val="tx1"/>
              </a:solidFill>
              <a:latin typeface="Times New Roman" pitchFamily="18" charset="0"/>
              <a:cs typeface="Times New Roman" pitchFamily="18" charset="0"/>
            </a:endParaRPr>
          </a:p>
          <a:p>
            <a:pPr algn="just">
              <a:buFontTx/>
              <a:buChar char="-"/>
            </a:pPr>
            <a:r>
              <a:rPr lang="en-US" sz="2200" dirty="0" smtClean="0">
                <a:solidFill>
                  <a:schemeClr val="tx1"/>
                </a:solidFill>
                <a:latin typeface="Times New Roman" pitchFamily="18" charset="0"/>
                <a:cs typeface="Times New Roman" pitchFamily="18" charset="0"/>
              </a:rPr>
              <a:t> DH </a:t>
            </a:r>
            <a:r>
              <a:rPr lang="en-US" sz="2200" dirty="0" err="1" smtClean="0">
                <a:solidFill>
                  <a:schemeClr val="tx1"/>
                </a:solidFill>
                <a:latin typeface="Times New Roman" pitchFamily="18" charset="0"/>
                <a:cs typeface="Times New Roman" pitchFamily="18" charset="0"/>
              </a:rPr>
              <a:t>theo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hướng</a:t>
            </a:r>
            <a:r>
              <a:rPr lang="en-US" sz="2200" dirty="0" smtClean="0">
                <a:solidFill>
                  <a:schemeClr val="tx1"/>
                </a:solidFill>
                <a:latin typeface="Times New Roman" pitchFamily="18" charset="0"/>
                <a:cs typeface="Times New Roman" pitchFamily="18" charset="0"/>
              </a:rPr>
              <a:t> PTNL </a:t>
            </a:r>
            <a:r>
              <a:rPr lang="en-US" sz="2200" dirty="0" err="1" smtClean="0">
                <a:solidFill>
                  <a:schemeClr val="tx1"/>
                </a:solidFill>
                <a:latin typeface="Times New Roman" pitchFamily="18" charset="0"/>
                <a:cs typeface="Times New Roman" pitchFamily="18" charset="0"/>
              </a:rPr>
              <a:t>được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thực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hiện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trên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cơ</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sở</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của</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dạy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phân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hóa</a:t>
            </a:r>
            <a:r>
              <a:rPr lang="en-US" sz="2200" dirty="0" smtClean="0">
                <a:solidFill>
                  <a:schemeClr val="tx1"/>
                </a:solidFill>
                <a:latin typeface="Times New Roman" pitchFamily="18" charset="0"/>
                <a:cs typeface="Times New Roman" pitchFamily="18" charset="0"/>
              </a:rPr>
              <a:t>.</a:t>
            </a:r>
            <a:endParaRPr lang="en-US" sz="2200" dirty="0">
              <a:solidFill>
                <a:schemeClr val="tx1"/>
              </a:solidFill>
              <a:latin typeface="Times New Roman" pitchFamily="18" charset="0"/>
              <a:cs typeface="Times New Roman" pitchFamily="18" charset="0"/>
            </a:endParaRPr>
          </a:p>
        </p:txBody>
      </p:sp>
      <p:sp>
        <p:nvSpPr>
          <p:cNvPr id="6" name="Right Arrow 5"/>
          <p:cNvSpPr/>
          <p:nvPr/>
        </p:nvSpPr>
        <p:spPr>
          <a:xfrm>
            <a:off x="228600" y="3048000"/>
            <a:ext cx="1143000" cy="1600200"/>
          </a:xfrm>
          <a:prstGeom prst="rightArrow">
            <a:avLst>
              <a:gd name="adj1" fmla="val 50000"/>
              <a:gd name="adj2" fmla="val 35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Times New Roman" pitchFamily="18" charset="0"/>
                <a:cs typeface="Times New Roman" pitchFamily="18" charset="0"/>
              </a:rPr>
              <a:t>BẢN CHẤT</a:t>
            </a:r>
            <a:endParaRPr lang="en-US" sz="2000" b="1" dirty="0">
              <a:solidFill>
                <a:schemeClr val="tx1"/>
              </a:solidFill>
              <a:latin typeface="Times New Roman" pitchFamily="18" charset="0"/>
              <a:cs typeface="Times New Roman" pitchFamily="18" charset="0"/>
            </a:endParaRPr>
          </a:p>
        </p:txBody>
      </p:sp>
      <p:sp>
        <p:nvSpPr>
          <p:cNvPr id="7" name="Rounded Rectangle 6"/>
          <p:cNvSpPr/>
          <p:nvPr/>
        </p:nvSpPr>
        <p:spPr>
          <a:xfrm>
            <a:off x="1447800" y="2971800"/>
            <a:ext cx="7467600" cy="1905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Char char="-"/>
            </a:pPr>
            <a:r>
              <a:rPr lang="en-US" sz="2200" dirty="0" smtClean="0">
                <a:solidFill>
                  <a:schemeClr val="bg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Mục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tiêu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Mục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tiêu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cuối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cùng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không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phải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kiến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thức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mà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năng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lực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cần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có</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để</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làm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việc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hiệu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quả</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hơn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sống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tốt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hơn</a:t>
            </a:r>
            <a:r>
              <a:rPr lang="en-US" sz="2200" dirty="0" smtClean="0">
                <a:solidFill>
                  <a:schemeClr val="tx1"/>
                </a:solidFill>
                <a:latin typeface="Times New Roman" pitchFamily="18" charset="0"/>
                <a:cs typeface="Times New Roman" pitchFamily="18" charset="0"/>
              </a:rPr>
              <a:t>.</a:t>
            </a:r>
          </a:p>
          <a:p>
            <a:pPr algn="just">
              <a:buFontTx/>
              <a:buChar char="-"/>
            </a:pPr>
            <a:r>
              <a:rPr lang="en-US" sz="2200" dirty="0" smtClean="0">
                <a:solidFill>
                  <a:schemeClr val="tx1"/>
                </a:solidFill>
                <a:latin typeface="Times New Roman" pitchFamily="18" charset="0"/>
                <a:cs typeface="Times New Roman" pitchFamily="18" charset="0"/>
              </a:rPr>
              <a:t> PPDH: </a:t>
            </a:r>
            <a:r>
              <a:rPr lang="en-US" sz="2200" dirty="0" err="1" smtClean="0">
                <a:solidFill>
                  <a:schemeClr val="tx1"/>
                </a:solidFill>
                <a:latin typeface="Times New Roman" pitchFamily="18" charset="0"/>
                <a:cs typeface="Times New Roman" pitchFamily="18" charset="0"/>
              </a:rPr>
              <a:t>chuyển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từ</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kiểu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dạy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lấy</a:t>
            </a:r>
            <a:r>
              <a:rPr lang="en-US" sz="2200" dirty="0" smtClean="0">
                <a:solidFill>
                  <a:schemeClr val="tx1"/>
                </a:solidFill>
                <a:latin typeface="Times New Roman" pitchFamily="18" charset="0"/>
                <a:cs typeface="Times New Roman" pitchFamily="18" charset="0"/>
              </a:rPr>
              <a:t> GV </a:t>
            </a:r>
            <a:r>
              <a:rPr lang="en-US" sz="2200" dirty="0" err="1" smtClean="0">
                <a:solidFill>
                  <a:schemeClr val="tx1"/>
                </a:solidFill>
                <a:latin typeface="Times New Roman" pitchFamily="18" charset="0"/>
                <a:cs typeface="Times New Roman" pitchFamily="18" charset="0"/>
              </a:rPr>
              <a:t>làm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trung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tâm</a:t>
            </a:r>
            <a:r>
              <a:rPr lang="en-US" sz="2200" dirty="0" smtClean="0">
                <a:solidFill>
                  <a:schemeClr val="tx1"/>
                </a:solidFill>
                <a:latin typeface="Times New Roman" pitchFamily="18" charset="0"/>
                <a:cs typeface="Times New Roman" pitchFamily="18" charset="0"/>
              </a:rPr>
              <a:t> sang DH </a:t>
            </a:r>
            <a:r>
              <a:rPr lang="en-US" sz="2200" dirty="0" err="1" smtClean="0">
                <a:solidFill>
                  <a:schemeClr val="tx1"/>
                </a:solidFill>
                <a:latin typeface="Times New Roman" pitchFamily="18" charset="0"/>
                <a:cs typeface="Times New Roman" pitchFamily="18" charset="0"/>
              </a:rPr>
              <a:t>lấy</a:t>
            </a:r>
            <a:r>
              <a:rPr lang="en-US" sz="2200" dirty="0" smtClean="0">
                <a:solidFill>
                  <a:schemeClr val="tx1"/>
                </a:solidFill>
                <a:latin typeface="Times New Roman" pitchFamily="18" charset="0"/>
                <a:cs typeface="Times New Roman" pitchFamily="18" charset="0"/>
              </a:rPr>
              <a:t> HS </a:t>
            </a:r>
            <a:r>
              <a:rPr lang="en-US" sz="2200" dirty="0" err="1" smtClean="0">
                <a:solidFill>
                  <a:schemeClr val="tx1"/>
                </a:solidFill>
                <a:latin typeface="Times New Roman" pitchFamily="18" charset="0"/>
                <a:cs typeface="Times New Roman" pitchFamily="18" charset="0"/>
              </a:rPr>
              <a:t>làm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trung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tâm</a:t>
            </a:r>
            <a:r>
              <a:rPr lang="en-US" sz="2200" dirty="0" smtClean="0">
                <a:solidFill>
                  <a:schemeClr val="tx1"/>
                </a:solidFill>
                <a:latin typeface="Times New Roman" pitchFamily="18" charset="0"/>
                <a:cs typeface="Times New Roman" pitchFamily="18" charset="0"/>
              </a:rPr>
              <a:t>.</a:t>
            </a:r>
          </a:p>
          <a:p>
            <a:pPr algn="just">
              <a:buFontTx/>
              <a:buChar char="-"/>
            </a:pPr>
            <a:r>
              <a:rPr lang="en-US" sz="2200" dirty="0" smtClean="0">
                <a:solidFill>
                  <a:schemeClr val="tx1"/>
                </a:solidFill>
                <a:latin typeface="Times New Roman" pitchFamily="18" charset="0"/>
                <a:cs typeface="Times New Roman" pitchFamily="18" charset="0"/>
              </a:rPr>
              <a:t> KT- ĐG: </a:t>
            </a:r>
            <a:r>
              <a:rPr lang="en-US" sz="2200" dirty="0" err="1" smtClean="0">
                <a:solidFill>
                  <a:schemeClr val="tx1"/>
                </a:solidFill>
                <a:latin typeface="Times New Roman" pitchFamily="18" charset="0"/>
                <a:cs typeface="Times New Roman" pitchFamily="18" charset="0"/>
              </a:rPr>
              <a:t>Đổi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mới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từ</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quan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niệm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nội</a:t>
            </a:r>
            <a:r>
              <a:rPr lang="en-US" sz="2200" dirty="0" smtClean="0">
                <a:solidFill>
                  <a:schemeClr val="tx1"/>
                </a:solidFill>
                <a:latin typeface="Times New Roman" pitchFamily="18" charset="0"/>
                <a:cs typeface="Times New Roman" pitchFamily="18" charset="0"/>
              </a:rPr>
              <a:t> dung </a:t>
            </a:r>
            <a:r>
              <a:rPr lang="en-US" sz="2200" dirty="0" err="1" smtClean="0">
                <a:solidFill>
                  <a:schemeClr val="tx1"/>
                </a:solidFill>
                <a:latin typeface="Times New Roman" pitchFamily="18" charset="0"/>
                <a:cs typeface="Times New Roman" pitchFamily="18" charset="0"/>
              </a:rPr>
              <a:t>đến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hình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thức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phương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pháp</a:t>
            </a:r>
            <a:r>
              <a:rPr lang="en-US" sz="2200" dirty="0" smtClean="0">
                <a:solidFill>
                  <a:schemeClr val="tx1"/>
                </a:solidFill>
                <a:latin typeface="Times New Roman" pitchFamily="18" charset="0"/>
                <a:cs typeface="Times New Roman" pitchFamily="18" charset="0"/>
              </a:rPr>
              <a:t> ĐG</a:t>
            </a:r>
            <a:endParaRPr lang="en-US" sz="2200" dirty="0">
              <a:solidFill>
                <a:schemeClr val="tx1"/>
              </a:solidFill>
              <a:latin typeface="Times New Roman" pitchFamily="18" charset="0"/>
              <a:cs typeface="Times New Roman" pitchFamily="18" charset="0"/>
            </a:endParaRPr>
          </a:p>
        </p:txBody>
      </p:sp>
      <p:sp>
        <p:nvSpPr>
          <p:cNvPr id="10" name="Notched Right Arrow 9"/>
          <p:cNvSpPr/>
          <p:nvPr/>
        </p:nvSpPr>
        <p:spPr>
          <a:xfrm>
            <a:off x="0" y="5486400"/>
            <a:ext cx="978408" cy="789432"/>
          </a:xfrm>
          <a:prstGeom prst="notch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a:off x="1066800" y="5029200"/>
            <a:ext cx="7848600" cy="1828800"/>
          </a:xfrm>
          <a:prstGeom prst="homePlate">
            <a:avLst>
              <a:gd name="adj" fmla="val 2797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BE1402"/>
                </a:solidFill>
                <a:latin typeface="Times New Roman" pitchFamily="18" charset="0"/>
                <a:cs typeface="Times New Roman" pitchFamily="18" charset="0"/>
              </a:rPr>
              <a:t>DH </a:t>
            </a:r>
            <a:r>
              <a:rPr lang="en-US" sz="2400" dirty="0" err="1" smtClean="0">
                <a:solidFill>
                  <a:srgbClr val="BE1402"/>
                </a:solidFill>
                <a:latin typeface="Times New Roman" pitchFamily="18" charset="0"/>
                <a:cs typeface="Times New Roman" pitchFamily="18" charset="0"/>
              </a:rPr>
              <a:t>theo</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hướng</a:t>
            </a:r>
            <a:r>
              <a:rPr lang="en-US" sz="2400" dirty="0" smtClean="0">
                <a:solidFill>
                  <a:srgbClr val="BE1402"/>
                </a:solidFill>
                <a:latin typeface="Times New Roman" pitchFamily="18" charset="0"/>
                <a:cs typeface="Times New Roman" pitchFamily="18" charset="0"/>
              </a:rPr>
              <a:t> PTNLHS </a:t>
            </a:r>
            <a:r>
              <a:rPr lang="en-US" sz="2400" dirty="0" err="1" smtClean="0">
                <a:solidFill>
                  <a:srgbClr val="BE1402"/>
                </a:solidFill>
                <a:latin typeface="Times New Roman" pitchFamily="18" charset="0"/>
                <a:cs typeface="Times New Roman" pitchFamily="18" charset="0"/>
              </a:rPr>
              <a:t>coi</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việc</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hình</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thành</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phát</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triển</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năng</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lực</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bồi</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dưỡng</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phẩm</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chất</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đạo</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đức</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là</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mục</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tiêu</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hướng</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tới</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cuối</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cùng</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trên</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cơ</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sở</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mục</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tiêu</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của</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từng</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bài</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học</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Trong</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đó</a:t>
            </a:r>
            <a:r>
              <a:rPr lang="en-US" sz="2400" dirty="0" smtClean="0">
                <a:solidFill>
                  <a:srgbClr val="BE1402"/>
                </a:solidFill>
                <a:latin typeface="Times New Roman" pitchFamily="18" charset="0"/>
                <a:cs typeface="Times New Roman" pitchFamily="18" charset="0"/>
              </a:rPr>
              <a:t> HS </a:t>
            </a:r>
            <a:r>
              <a:rPr lang="en-US" sz="2400" dirty="0" err="1" smtClean="0">
                <a:solidFill>
                  <a:srgbClr val="BE1402"/>
                </a:solidFill>
                <a:latin typeface="Times New Roman" pitchFamily="18" charset="0"/>
                <a:cs typeface="Times New Roman" pitchFamily="18" charset="0"/>
              </a:rPr>
              <a:t>tích</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cực</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chủ</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động</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nhận</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thức</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để</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chiếm</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lĩnh</a:t>
            </a:r>
            <a:r>
              <a:rPr lang="en-US" sz="2400" dirty="0" smtClean="0">
                <a:solidFill>
                  <a:srgbClr val="BE1402"/>
                </a:solidFill>
                <a:latin typeface="Times New Roman" pitchFamily="18" charset="0"/>
                <a:cs typeface="Times New Roman" pitchFamily="18" charset="0"/>
              </a:rPr>
              <a:t> KT, </a:t>
            </a:r>
            <a:r>
              <a:rPr lang="en-US" sz="2400" dirty="0" err="1" smtClean="0">
                <a:solidFill>
                  <a:srgbClr val="BE1402"/>
                </a:solidFill>
                <a:latin typeface="Times New Roman" pitchFamily="18" charset="0"/>
                <a:cs typeface="Times New Roman" pitchFamily="18" charset="0"/>
              </a:rPr>
              <a:t>vận</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dụng</a:t>
            </a:r>
            <a:r>
              <a:rPr lang="en-US" sz="2400" dirty="0" smtClean="0">
                <a:solidFill>
                  <a:srgbClr val="BE1402"/>
                </a:solidFill>
                <a:latin typeface="Times New Roman" pitchFamily="18" charset="0"/>
                <a:cs typeface="Times New Roman" pitchFamily="18" charset="0"/>
              </a:rPr>
              <a:t> KT, KN </a:t>
            </a:r>
            <a:r>
              <a:rPr lang="en-US" sz="2400" dirty="0" err="1" smtClean="0">
                <a:solidFill>
                  <a:srgbClr val="BE1402"/>
                </a:solidFill>
                <a:latin typeface="Times New Roman" pitchFamily="18" charset="0"/>
                <a:cs typeface="Times New Roman" pitchFamily="18" charset="0"/>
              </a:rPr>
              <a:t>vào</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thực</a:t>
            </a:r>
            <a:r>
              <a:rPr lang="en-US" sz="2400" dirty="0" smtClean="0">
                <a:solidFill>
                  <a:srgbClr val="BE1402"/>
                </a:solidFill>
                <a:latin typeface="Times New Roman" pitchFamily="18" charset="0"/>
                <a:cs typeface="Times New Roman" pitchFamily="18" charset="0"/>
              </a:rPr>
              <a:t> </a:t>
            </a:r>
            <a:r>
              <a:rPr lang="en-US" sz="2400" dirty="0" err="1" smtClean="0">
                <a:solidFill>
                  <a:srgbClr val="BE1402"/>
                </a:solidFill>
                <a:latin typeface="Times New Roman" pitchFamily="18" charset="0"/>
                <a:cs typeface="Times New Roman" pitchFamily="18" charset="0"/>
              </a:rPr>
              <a:t>tiễn</a:t>
            </a:r>
            <a:r>
              <a:rPr lang="en-US" sz="2400" dirty="0" smtClean="0">
                <a:solidFill>
                  <a:srgbClr val="BE1402"/>
                </a:solidFill>
                <a:latin typeface="Times New Roman" pitchFamily="18" charset="0"/>
                <a:cs typeface="Times New Roman" pitchFamily="18" charset="0"/>
              </a:rPr>
              <a:t>.</a:t>
            </a:r>
            <a:endParaRPr lang="en-US" sz="2400" dirty="0">
              <a:solidFill>
                <a:srgbClr val="BE1402"/>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heckerboard(across)">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checkerboard(across)">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915400" cy="6248400"/>
          </a:xfrm>
        </p:spPr>
        <p:txBody>
          <a:bodyPr>
            <a:normAutofit/>
          </a:bodyPr>
          <a:lstStyle/>
          <a:p>
            <a:pPr algn="just">
              <a:buNone/>
            </a:pPr>
            <a:r>
              <a:rPr lang="en-US" sz="2400" b="1" dirty="0" smtClean="0">
                <a:latin typeface="Times New Roman" pitchFamily="18" charset="0"/>
                <a:cs typeface="Times New Roman" pitchFamily="18" charset="0"/>
              </a:rPr>
              <a:t>     NỘI DUNG, BIỂU HIỆN CỦA CÁC NĂNG LỰC MÔN HỌC</a:t>
            </a:r>
          </a:p>
          <a:p>
            <a:pPr algn="just">
              <a:buNone/>
            </a:pPr>
            <a:r>
              <a:rPr lang="en-US" sz="2400" b="1" dirty="0" smtClean="0">
                <a:latin typeface="Times New Roman" pitchFamily="18" charset="0"/>
                <a:cs typeface="Times New Roman" pitchFamily="18" charset="0"/>
              </a:rPr>
              <a:t>       CẦN HÌNH THÀNH VÀ PHÁT TRIỂN TRONG DHLS</a:t>
            </a:r>
          </a:p>
          <a:p>
            <a:pPr algn="ctr">
              <a:buNone/>
            </a:pPr>
            <a:endParaRPr lang="en-US" sz="2400" b="1" dirty="0" smtClean="0"/>
          </a:p>
          <a:p>
            <a:pPr algn="just">
              <a:buNone/>
            </a:pPr>
            <a:endParaRPr lang="en-US" sz="2400" b="1" dirty="0"/>
          </a:p>
        </p:txBody>
      </p:sp>
      <p:sp>
        <p:nvSpPr>
          <p:cNvPr id="4" name="Right Arrow 3"/>
          <p:cNvSpPr/>
          <p:nvPr/>
        </p:nvSpPr>
        <p:spPr>
          <a:xfrm>
            <a:off x="152400" y="2895600"/>
            <a:ext cx="1447800" cy="2057400"/>
          </a:xfrm>
          <a:prstGeom prst="rightArrow">
            <a:avLst>
              <a:gd name="adj1" fmla="val 50000"/>
              <a:gd name="adj2" fmla="val 257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solidFill>
                  <a:schemeClr val="bg1"/>
                </a:solidFill>
                <a:latin typeface="Times New Roman" pitchFamily="18" charset="0"/>
                <a:cs typeface="Times New Roman" pitchFamily="18" charset="0"/>
              </a:rPr>
              <a:t>   NL </a:t>
            </a:r>
          </a:p>
          <a:p>
            <a:pPr algn="just"/>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nhận</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thức</a:t>
            </a:r>
            <a:r>
              <a:rPr lang="en-US" sz="2400" b="1" dirty="0" smtClean="0">
                <a:solidFill>
                  <a:schemeClr val="bg1"/>
                </a:solidFill>
                <a:latin typeface="Times New Roman" pitchFamily="18" charset="0"/>
                <a:cs typeface="Times New Roman" pitchFamily="18" charset="0"/>
              </a:rPr>
              <a:t> LS</a:t>
            </a:r>
            <a:endParaRPr lang="en-US" sz="2400" b="1" dirty="0">
              <a:solidFill>
                <a:schemeClr val="bg1"/>
              </a:solidFill>
              <a:latin typeface="Times New Roman" pitchFamily="18" charset="0"/>
              <a:cs typeface="Times New Roman" pitchFamily="18" charset="0"/>
            </a:endParaRPr>
          </a:p>
        </p:txBody>
      </p:sp>
      <p:sp>
        <p:nvSpPr>
          <p:cNvPr id="5" name="Rectangle 4"/>
          <p:cNvSpPr/>
          <p:nvPr/>
        </p:nvSpPr>
        <p:spPr>
          <a:xfrm>
            <a:off x="3733800" y="1752600"/>
            <a:ext cx="5105400" cy="1676400"/>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Char char="-"/>
            </a:pPr>
            <a:r>
              <a:rPr lang="en-US" dirty="0" smtClean="0">
                <a:solidFill>
                  <a:schemeClr val="tx1"/>
                </a:solidFill>
              </a:rPr>
              <a:t> </a:t>
            </a:r>
            <a:r>
              <a:rPr lang="en-US" sz="2400" dirty="0" err="1" smtClean="0">
                <a:solidFill>
                  <a:schemeClr val="tx1"/>
                </a:solidFill>
                <a:latin typeface="Times New Roman" pitchFamily="18" charset="0"/>
                <a:cs typeface="Times New Roman" pitchFamily="18" charset="0"/>
              </a:rPr>
              <a:t>Nêu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về</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vật</a:t>
            </a:r>
            <a:r>
              <a:rPr lang="en-US" sz="2400" dirty="0" smtClean="0">
                <a:solidFill>
                  <a:schemeClr val="tx1"/>
                </a:solidFill>
                <a:latin typeface="Times New Roman" pitchFamily="18" charset="0"/>
                <a:cs typeface="Times New Roman" pitchFamily="18" charset="0"/>
              </a:rPr>
              <a:t> LS </a:t>
            </a:r>
            <a:r>
              <a:rPr lang="en-US" sz="2400" dirty="0" err="1" smtClean="0">
                <a:solidFill>
                  <a:schemeClr val="tx1"/>
                </a:solidFill>
                <a:latin typeface="Times New Roman" pitchFamily="18" charset="0"/>
                <a:cs typeface="Times New Roman" pitchFamily="18" charset="0"/>
              </a:rPr>
              <a:t>quan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trọng</a:t>
            </a:r>
            <a:endParaRPr lang="en-US" sz="2400" dirty="0" smtClean="0">
              <a:solidFill>
                <a:schemeClr val="tx1"/>
              </a:solidFill>
              <a:latin typeface="Times New Roman" pitchFamily="18" charset="0"/>
              <a:cs typeface="Times New Roman" pitchFamily="18" charset="0"/>
            </a:endParaRPr>
          </a:p>
          <a:p>
            <a:pPr algn="just">
              <a:buFontTx/>
              <a:buChar char="-"/>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bày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mô</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tượng</a:t>
            </a:r>
            <a:r>
              <a:rPr lang="en-US" sz="2400" dirty="0" smtClean="0">
                <a:solidFill>
                  <a:schemeClr val="tx1"/>
                </a:solidFill>
                <a:latin typeface="Times New Roman" pitchFamily="18" charset="0"/>
                <a:cs typeface="Times New Roman" pitchFamily="18" charset="0"/>
              </a:rPr>
              <a:t> LS </a:t>
            </a:r>
            <a:r>
              <a:rPr lang="en-US" sz="2400" dirty="0" err="1" smtClean="0">
                <a:solidFill>
                  <a:schemeClr val="tx1"/>
                </a:solidFill>
                <a:latin typeface="Times New Roman" pitchFamily="18" charset="0"/>
                <a:cs typeface="Times New Roman" pitchFamily="18" charset="0"/>
              </a:rPr>
              <a:t>quan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trọng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diễn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ra</a:t>
            </a:r>
            <a:endParaRPr lang="en-US" sz="2400" dirty="0">
              <a:solidFill>
                <a:schemeClr val="tx1"/>
              </a:solidFill>
              <a:latin typeface="Times New Roman" pitchFamily="18" charset="0"/>
              <a:cs typeface="Times New Roman" pitchFamily="18" charset="0"/>
            </a:endParaRPr>
          </a:p>
        </p:txBody>
      </p:sp>
      <p:sp>
        <p:nvSpPr>
          <p:cNvPr id="6" name="Rectangle 5"/>
          <p:cNvSpPr/>
          <p:nvPr/>
        </p:nvSpPr>
        <p:spPr>
          <a:xfrm>
            <a:off x="3581400" y="4648200"/>
            <a:ext cx="5105400" cy="1447800"/>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solidFill>
                  <a:schemeClr val="tx1"/>
                </a:solidFill>
                <a:latin typeface="Times New Roman" pitchFamily="18" charset="0"/>
                <a:cs typeface="Times New Roman" pitchFamily="18" charset="0"/>
              </a:rPr>
              <a:t>Nhận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xét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giải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thích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được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tượng</a:t>
            </a:r>
            <a:r>
              <a:rPr lang="en-US" sz="2400" dirty="0" smtClean="0">
                <a:solidFill>
                  <a:schemeClr val="tx1"/>
                </a:solidFill>
                <a:latin typeface="Times New Roman" pitchFamily="18" charset="0"/>
                <a:cs typeface="Times New Roman" pitchFamily="18" charset="0"/>
              </a:rPr>
              <a:t> LS ở </a:t>
            </a:r>
            <a:r>
              <a:rPr lang="en-US" sz="2400" dirty="0" err="1" smtClean="0">
                <a:solidFill>
                  <a:schemeClr val="tx1"/>
                </a:solidFill>
                <a:latin typeface="Times New Roman" pitchFamily="18" charset="0"/>
                <a:cs typeface="Times New Roman" pitchFamily="18" charset="0"/>
              </a:rPr>
              <a:t>mức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giản</a:t>
            </a:r>
            <a:endParaRPr lang="en-US" sz="2400" dirty="0">
              <a:solidFill>
                <a:schemeClr val="tx1"/>
              </a:solidFill>
              <a:latin typeface="Times New Roman" pitchFamily="18" charset="0"/>
              <a:cs typeface="Times New Roman" pitchFamily="18" charset="0"/>
            </a:endParaRPr>
          </a:p>
        </p:txBody>
      </p:sp>
      <p:sp>
        <p:nvSpPr>
          <p:cNvPr id="7" name="Pentagon 6"/>
          <p:cNvSpPr/>
          <p:nvPr/>
        </p:nvSpPr>
        <p:spPr>
          <a:xfrm>
            <a:off x="1295400" y="1752600"/>
            <a:ext cx="2438400" cy="1447800"/>
          </a:xfrm>
          <a:prstGeom prst="homePlate">
            <a:avLst>
              <a:gd name="adj" fmla="val 4066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rgbClr val="0000FF"/>
                </a:solidFill>
              </a:rPr>
              <a:t> </a:t>
            </a:r>
            <a:r>
              <a:rPr lang="en-US" sz="2400" b="1" dirty="0" err="1" smtClean="0">
                <a:solidFill>
                  <a:srgbClr val="0000FF"/>
                </a:solidFill>
                <a:latin typeface="Times New Roman" pitchFamily="18" charset="0"/>
                <a:cs typeface="Times New Roman" pitchFamily="18" charset="0"/>
              </a:rPr>
              <a:t>Tái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hiện</a:t>
            </a:r>
            <a:r>
              <a:rPr lang="en-US" sz="2400" b="1" dirty="0" smtClean="0">
                <a:solidFill>
                  <a:srgbClr val="0000FF"/>
                </a:solidFill>
                <a:latin typeface="Times New Roman" pitchFamily="18" charset="0"/>
                <a:cs typeface="Times New Roman" pitchFamily="18" charset="0"/>
              </a:rPr>
              <a:t> LS </a:t>
            </a:r>
          </a:p>
          <a:p>
            <a:pPr algn="just"/>
            <a:r>
              <a:rPr lang="en-US" dirty="0" smtClean="0">
                <a:solidFill>
                  <a:srgbClr val="0000FF"/>
                </a:solidFill>
                <a:latin typeface="Times New Roman" pitchFamily="18" charset="0"/>
                <a:cs typeface="Times New Roman" pitchFamily="18" charset="0"/>
              </a:rPr>
              <a:t>(tri </a:t>
            </a:r>
            <a:r>
              <a:rPr lang="en-US" dirty="0" err="1" smtClean="0">
                <a:solidFill>
                  <a:srgbClr val="0000FF"/>
                </a:solidFill>
                <a:latin typeface="Times New Roman" pitchFamily="18" charset="0"/>
                <a:cs typeface="Times New Roman" pitchFamily="18" charset="0"/>
              </a:rPr>
              <a:t>giác</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tài</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liệu</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sự</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kiện</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hình</a:t>
            </a:r>
            <a:r>
              <a:rPr lang="en-US" dirty="0" smtClean="0">
                <a:solidFill>
                  <a:srgbClr val="0000FF"/>
                </a:solidFill>
                <a:latin typeface="Times New Roman" pitchFamily="18" charset="0"/>
                <a:cs typeface="Times New Roman" pitchFamily="18" charset="0"/>
              </a:rPr>
              <a:t> dung, </a:t>
            </a:r>
            <a:r>
              <a:rPr lang="en-US" dirty="0" err="1" smtClean="0">
                <a:solidFill>
                  <a:srgbClr val="0000FF"/>
                </a:solidFill>
                <a:latin typeface="Times New Roman" pitchFamily="18" charset="0"/>
                <a:cs typeface="Times New Roman" pitchFamily="18" charset="0"/>
              </a:rPr>
              <a:t>tưởng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tượng</a:t>
            </a:r>
            <a:r>
              <a:rPr lang="en-US" dirty="0" smtClean="0">
                <a:solidFill>
                  <a:srgbClr val="0000FF"/>
                </a:solidFill>
                <a:latin typeface="Times New Roman" pitchFamily="18" charset="0"/>
                <a:cs typeface="Times New Roman" pitchFamily="18" charset="0"/>
              </a:rPr>
              <a:t>, </a:t>
            </a:r>
            <a:r>
              <a:rPr lang="en-US" dirty="0" err="1" smtClean="0">
                <a:solidFill>
                  <a:srgbClr val="0000FF"/>
                </a:solidFill>
                <a:latin typeface="Times New Roman" pitchFamily="18" charset="0"/>
                <a:cs typeface="Times New Roman" pitchFamily="18" charset="0"/>
              </a:rPr>
              <a:t>nhớ</a:t>
            </a:r>
            <a:r>
              <a:rPr lang="en-US" dirty="0" smtClean="0">
                <a:solidFill>
                  <a:srgbClr val="0000FF"/>
                </a:solidFill>
                <a:latin typeface="Times New Roman" pitchFamily="18" charset="0"/>
                <a:cs typeface="Times New Roman" pitchFamily="18" charset="0"/>
              </a:rPr>
              <a:t>)</a:t>
            </a:r>
            <a:endParaRPr lang="en-US" dirty="0">
              <a:solidFill>
                <a:srgbClr val="0000FF"/>
              </a:solidFill>
              <a:latin typeface="Times New Roman" pitchFamily="18" charset="0"/>
              <a:cs typeface="Times New Roman" pitchFamily="18" charset="0"/>
            </a:endParaRPr>
          </a:p>
        </p:txBody>
      </p:sp>
      <p:sp>
        <p:nvSpPr>
          <p:cNvPr id="8" name="Pentagon 7"/>
          <p:cNvSpPr/>
          <p:nvPr/>
        </p:nvSpPr>
        <p:spPr>
          <a:xfrm>
            <a:off x="1524000" y="4495800"/>
            <a:ext cx="1905000" cy="1447800"/>
          </a:xfrm>
          <a:prstGeom prst="homePlate">
            <a:avLst>
              <a:gd name="adj" fmla="val 3760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00FF"/>
                </a:solidFill>
                <a:latin typeface="Times New Roman" pitchFamily="18" charset="0"/>
                <a:cs typeface="Times New Roman" pitchFamily="18" charset="0"/>
              </a:rPr>
              <a:t>Tư</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duy</a:t>
            </a:r>
            <a:r>
              <a:rPr lang="en-US" sz="2400" b="1" dirty="0" smtClean="0">
                <a:solidFill>
                  <a:srgbClr val="0000FF"/>
                </a:solidFill>
                <a:latin typeface="Times New Roman" pitchFamily="18" charset="0"/>
                <a:cs typeface="Times New Roman" pitchFamily="18" charset="0"/>
              </a:rPr>
              <a:t> LS</a:t>
            </a:r>
            <a:endParaRPr lang="en-US" sz="24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amond(in)">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amond(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amond(in)">
                                      <p:cBhvr>
                                        <p:cTn id="3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6096000"/>
          </a:xfrm>
        </p:spPr>
        <p:txBody>
          <a:bodyPr/>
          <a:lstStyle/>
          <a:p>
            <a:endParaRPr lang="en-US" dirty="0"/>
          </a:p>
        </p:txBody>
      </p:sp>
      <p:sp>
        <p:nvSpPr>
          <p:cNvPr id="4" name="Pentagon 3"/>
          <p:cNvSpPr/>
          <p:nvPr/>
        </p:nvSpPr>
        <p:spPr>
          <a:xfrm>
            <a:off x="304800" y="2286000"/>
            <a:ext cx="2514600" cy="1981200"/>
          </a:xfrm>
          <a:prstGeom prst="homePlate">
            <a:avLst>
              <a:gd name="adj" fmla="val 311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99"/>
                </a:solidFill>
                <a:latin typeface="Times New Roman" pitchFamily="18" charset="0"/>
                <a:cs typeface="Times New Roman" pitchFamily="18" charset="0"/>
              </a:rPr>
              <a:t>NL </a:t>
            </a:r>
            <a:r>
              <a:rPr lang="en-US" sz="2400" b="1" dirty="0" err="1" smtClean="0">
                <a:solidFill>
                  <a:srgbClr val="000099"/>
                </a:solidFill>
                <a:latin typeface="Times New Roman" pitchFamily="18" charset="0"/>
                <a:cs typeface="Times New Roman" pitchFamily="18" charset="0"/>
              </a:rPr>
              <a:t>tìm</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tòi</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khám</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phá</a:t>
            </a:r>
            <a:r>
              <a:rPr lang="en-US" sz="2400" b="1" dirty="0" smtClean="0">
                <a:solidFill>
                  <a:srgbClr val="000099"/>
                </a:solidFill>
                <a:latin typeface="Times New Roman" pitchFamily="18" charset="0"/>
                <a:cs typeface="Times New Roman" pitchFamily="18" charset="0"/>
              </a:rPr>
              <a:t> LS - </a:t>
            </a:r>
            <a:r>
              <a:rPr lang="en-US" sz="2400" b="1" dirty="0" err="1" smtClean="0">
                <a:solidFill>
                  <a:srgbClr val="000099"/>
                </a:solidFill>
                <a:latin typeface="Times New Roman" pitchFamily="18" charset="0"/>
                <a:cs typeface="Times New Roman" pitchFamily="18" charset="0"/>
              </a:rPr>
              <a:t>tìm</a:t>
            </a:r>
            <a:r>
              <a:rPr lang="en-US" sz="2400" b="1" dirty="0" smtClean="0">
                <a:solidFill>
                  <a:srgbClr val="000099"/>
                </a:solidFill>
                <a:latin typeface="Times New Roman" pitchFamily="18" charset="0"/>
                <a:cs typeface="Times New Roman" pitchFamily="18" charset="0"/>
              </a:rPr>
              <a:t> </a:t>
            </a:r>
            <a:r>
              <a:rPr lang="en-US" sz="2400" b="1" dirty="0" err="1" smtClean="0">
                <a:solidFill>
                  <a:srgbClr val="000099"/>
                </a:solidFill>
                <a:latin typeface="Times New Roman" pitchFamily="18" charset="0"/>
                <a:cs typeface="Times New Roman" pitchFamily="18" charset="0"/>
              </a:rPr>
              <a:t>hiểu</a:t>
            </a:r>
            <a:r>
              <a:rPr lang="en-US" sz="2400" b="1" dirty="0" smtClean="0">
                <a:solidFill>
                  <a:srgbClr val="000099"/>
                </a:solidFill>
                <a:latin typeface="Times New Roman" pitchFamily="18" charset="0"/>
                <a:cs typeface="Times New Roman" pitchFamily="18" charset="0"/>
              </a:rPr>
              <a:t> LS</a:t>
            </a:r>
            <a:endParaRPr lang="en-US" sz="2400" b="1" dirty="0">
              <a:solidFill>
                <a:srgbClr val="000099"/>
              </a:solidFill>
              <a:latin typeface="Times New Roman" pitchFamily="18" charset="0"/>
              <a:cs typeface="Times New Roman" pitchFamily="18" charset="0"/>
            </a:endParaRPr>
          </a:p>
        </p:txBody>
      </p:sp>
      <p:sp>
        <p:nvSpPr>
          <p:cNvPr id="5" name="Rounded Rectangle 4"/>
          <p:cNvSpPr/>
          <p:nvPr/>
        </p:nvSpPr>
        <p:spPr>
          <a:xfrm>
            <a:off x="3048000" y="533400"/>
            <a:ext cx="44196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00000"/>
                </a:solidFill>
                <a:latin typeface="Times New Roman" pitchFamily="18" charset="0"/>
                <a:cs typeface="Times New Roman" pitchFamily="18" charset="0"/>
              </a:rPr>
              <a:t>PHÁT HIỆN VẤN ĐỀ LS</a:t>
            </a:r>
          </a:p>
          <a:p>
            <a:pPr algn="ctr"/>
            <a:r>
              <a:rPr lang="en-US" sz="2400" err="1" smtClean="0">
                <a:solidFill>
                  <a:srgbClr val="0000FF"/>
                </a:solidFill>
                <a:latin typeface="Times New Roman" pitchFamily="18" charset="0"/>
                <a:cs typeface="Times New Roman" pitchFamily="18" charset="0"/>
              </a:rPr>
              <a:t>Nêu</a:t>
            </a:r>
            <a:r>
              <a:rPr lang="en-US" sz="2400" smtClean="0">
                <a:solidFill>
                  <a:srgbClr val="0000FF"/>
                </a:solidFill>
                <a:latin typeface="Times New Roman" pitchFamily="18" charset="0"/>
                <a:cs typeface="Times New Roman" pitchFamily="18" charset="0"/>
              </a:rPr>
              <a:t> thắc </a:t>
            </a:r>
            <a:r>
              <a:rPr lang="en-US" sz="2400" dirty="0" err="1" smtClean="0">
                <a:solidFill>
                  <a:srgbClr val="0000FF"/>
                </a:solidFill>
                <a:latin typeface="Times New Roman" pitchFamily="18" charset="0"/>
                <a:cs typeface="Times New Roman" pitchFamily="18" charset="0"/>
              </a:rPr>
              <a:t>mắc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câu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hỏi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đơn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giản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về</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sự</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kiện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nhân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vật</a:t>
            </a:r>
            <a:r>
              <a:rPr lang="en-US" sz="2400" dirty="0" smtClean="0">
                <a:solidFill>
                  <a:srgbClr val="0000FF"/>
                </a:solidFill>
                <a:latin typeface="Times New Roman" pitchFamily="18" charset="0"/>
                <a:cs typeface="Times New Roman" pitchFamily="18" charset="0"/>
              </a:rPr>
              <a:t> LS</a:t>
            </a:r>
            <a:endParaRPr lang="en-US" sz="2400" dirty="0">
              <a:solidFill>
                <a:srgbClr val="0000FF"/>
              </a:solidFill>
              <a:latin typeface="Times New Roman" pitchFamily="18" charset="0"/>
              <a:cs typeface="Times New Roman" pitchFamily="18" charset="0"/>
            </a:endParaRPr>
          </a:p>
        </p:txBody>
      </p:sp>
      <p:sp>
        <p:nvSpPr>
          <p:cNvPr id="6" name="Rounded Rectangle 5"/>
          <p:cNvSpPr/>
          <p:nvPr/>
        </p:nvSpPr>
        <p:spPr>
          <a:xfrm>
            <a:off x="2971800" y="2362200"/>
            <a:ext cx="5943600" cy="2133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0000FF"/>
                </a:solidFill>
                <a:latin typeface="Times New Roman" pitchFamily="18" charset="0"/>
                <a:cs typeface="Times New Roman" pitchFamily="18" charset="0"/>
              </a:rPr>
              <a:t>   </a:t>
            </a:r>
            <a:r>
              <a:rPr lang="en-US" sz="2200" dirty="0" smtClean="0">
                <a:solidFill>
                  <a:srgbClr val="C00000"/>
                </a:solidFill>
                <a:latin typeface="Times New Roman" pitchFamily="18" charset="0"/>
                <a:cs typeface="Times New Roman" pitchFamily="18" charset="0"/>
              </a:rPr>
              <a:t>THU THẬP THÔNG TIN ĐỂ GIẢI QUYẾT</a:t>
            </a:r>
          </a:p>
          <a:p>
            <a:pPr algn="just">
              <a:buFontTx/>
              <a:buChar char="-"/>
            </a:pP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Quan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sát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cứu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tài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liệu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học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tập</a:t>
            </a:r>
            <a:r>
              <a:rPr lang="en-US" sz="2400" dirty="0" smtClean="0">
                <a:solidFill>
                  <a:srgbClr val="0000FF"/>
                </a:solidFill>
                <a:latin typeface="Times New Roman" pitchFamily="18" charset="0"/>
                <a:cs typeface="Times New Roman" pitchFamily="18" charset="0"/>
              </a:rPr>
              <a:t> (SGK, </a:t>
            </a:r>
            <a:r>
              <a:rPr lang="en-US" sz="2400" dirty="0" err="1" smtClean="0">
                <a:solidFill>
                  <a:srgbClr val="0000FF"/>
                </a:solidFill>
                <a:latin typeface="Times New Roman" pitchFamily="18" charset="0"/>
                <a:cs typeface="Times New Roman" pitchFamily="18" charset="0"/>
              </a:rPr>
              <a:t>đoạn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tư</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liệu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đọc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kí</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hiệu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bản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đồ</a:t>
            </a:r>
            <a:r>
              <a:rPr lang="en-US" sz="2400" dirty="0" smtClean="0">
                <a:solidFill>
                  <a:srgbClr val="0000FF"/>
                </a:solidFill>
                <a:latin typeface="Times New Roman" pitchFamily="18" charset="0"/>
                <a:cs typeface="Times New Roman" pitchFamily="18" charset="0"/>
              </a:rPr>
              <a:t> … ở </a:t>
            </a:r>
            <a:r>
              <a:rPr lang="en-US" sz="2400" dirty="0" err="1" smtClean="0">
                <a:solidFill>
                  <a:srgbClr val="0000FF"/>
                </a:solidFill>
                <a:latin typeface="Times New Roman" pitchFamily="18" charset="0"/>
                <a:cs typeface="Times New Roman" pitchFamily="18" charset="0"/>
              </a:rPr>
              <a:t>mức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độ</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đơn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giản</a:t>
            </a:r>
            <a:r>
              <a:rPr lang="en-US" sz="2400" dirty="0" smtClean="0">
                <a:solidFill>
                  <a:srgbClr val="0000FF"/>
                </a:solidFill>
                <a:latin typeface="Times New Roman" pitchFamily="18" charset="0"/>
                <a:cs typeface="Times New Roman" pitchFamily="18" charset="0"/>
              </a:rPr>
              <a:t>.</a:t>
            </a:r>
          </a:p>
          <a:p>
            <a:pPr algn="just">
              <a:buFontTx/>
              <a:buChar char="-"/>
            </a:pP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Ghi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lại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những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dữ</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liệu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thập</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được</a:t>
            </a:r>
            <a:r>
              <a:rPr lang="en-US" sz="2400" dirty="0" smtClean="0">
                <a:solidFill>
                  <a:srgbClr val="0000FF"/>
                </a:solidFill>
                <a:latin typeface="Times New Roman" pitchFamily="18" charset="0"/>
                <a:cs typeface="Times New Roman" pitchFamily="18" charset="0"/>
              </a:rPr>
              <a:t> ở </a:t>
            </a:r>
            <a:r>
              <a:rPr lang="en-US" sz="2400" dirty="0" err="1" smtClean="0">
                <a:solidFill>
                  <a:srgbClr val="0000FF"/>
                </a:solidFill>
                <a:latin typeface="Times New Roman" pitchFamily="18" charset="0"/>
                <a:cs typeface="Times New Roman" pitchFamily="18" charset="0"/>
              </a:rPr>
              <a:t>mức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độ</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đơn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giản</a:t>
            </a:r>
            <a:endParaRPr lang="en-US" sz="2400" dirty="0">
              <a:solidFill>
                <a:srgbClr val="0000FF"/>
              </a:solidFill>
              <a:latin typeface="Times New Roman" pitchFamily="18" charset="0"/>
              <a:cs typeface="Times New Roman" pitchFamily="18" charset="0"/>
            </a:endParaRPr>
          </a:p>
        </p:txBody>
      </p:sp>
      <p:sp>
        <p:nvSpPr>
          <p:cNvPr id="7" name="Rounded Rectangle 6"/>
          <p:cNvSpPr/>
          <p:nvPr/>
        </p:nvSpPr>
        <p:spPr>
          <a:xfrm>
            <a:off x="3124200" y="4953000"/>
            <a:ext cx="5867400" cy="1524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rgbClr val="C00000"/>
                </a:solidFill>
                <a:latin typeface="Times New Roman" pitchFamily="18" charset="0"/>
                <a:cs typeface="Times New Roman" pitchFamily="18" charset="0"/>
              </a:rPr>
              <a:t>  </a:t>
            </a:r>
            <a:r>
              <a:rPr lang="en-US" sz="2000" dirty="0" smtClean="0">
                <a:solidFill>
                  <a:srgbClr val="C00000"/>
                </a:solidFill>
                <a:latin typeface="Times New Roman" pitchFamily="18" charset="0"/>
                <a:cs typeface="Times New Roman" pitchFamily="18" charset="0"/>
              </a:rPr>
              <a:t>NHẬN XÉT, ĐÁNH GIÁ, RÚT KINH NGHIỆM</a:t>
            </a:r>
          </a:p>
          <a:p>
            <a:pPr algn="just"/>
            <a:r>
              <a:rPr lang="en-US" sz="2400" dirty="0" err="1" smtClean="0">
                <a:solidFill>
                  <a:srgbClr val="0000FF"/>
                </a:solidFill>
                <a:latin typeface="Times New Roman" pitchFamily="18" charset="0"/>
                <a:cs typeface="Times New Roman" pitchFamily="18" charset="0"/>
              </a:rPr>
              <a:t>Nêu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được</a:t>
            </a:r>
            <a:r>
              <a:rPr lang="en-US" sz="2400" dirty="0" smtClean="0">
                <a:solidFill>
                  <a:srgbClr val="0000FF"/>
                </a:solidFill>
                <a:latin typeface="Times New Roman" pitchFamily="18" charset="0"/>
                <a:cs typeface="Times New Roman" pitchFamily="18" charset="0"/>
              </a:rPr>
              <a:t> ý </a:t>
            </a:r>
            <a:r>
              <a:rPr lang="en-US" sz="2400" dirty="0" err="1" smtClean="0">
                <a:solidFill>
                  <a:srgbClr val="0000FF"/>
                </a:solidFill>
                <a:latin typeface="Times New Roman" pitchFamily="18" charset="0"/>
                <a:cs typeface="Times New Roman" pitchFamily="18" charset="0"/>
              </a:rPr>
              <a:t>kiến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phân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tích</a:t>
            </a:r>
            <a:r>
              <a:rPr lang="en-US" sz="2400" dirty="0" smtClean="0">
                <a:solidFill>
                  <a:srgbClr val="0000FF"/>
                </a:solidFill>
                <a:latin typeface="Times New Roman" pitchFamily="18" charset="0"/>
                <a:cs typeface="Times New Roman" pitchFamily="18" charset="0"/>
              </a:rPr>
              <a:t>, so </a:t>
            </a:r>
            <a:r>
              <a:rPr lang="en-US" sz="2400" dirty="0" err="1" smtClean="0">
                <a:solidFill>
                  <a:srgbClr val="0000FF"/>
                </a:solidFill>
                <a:latin typeface="Times New Roman" pitchFamily="18" charset="0"/>
                <a:cs typeface="Times New Roman" pitchFamily="18" charset="0"/>
              </a:rPr>
              <a:t>sánh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đánh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giá</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đơn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giản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về</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sự</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kiện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hiện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tượng</a:t>
            </a:r>
            <a:r>
              <a:rPr lang="en-US" sz="2400" dirty="0" smtClean="0">
                <a:solidFill>
                  <a:srgbClr val="0000FF"/>
                </a:solidFill>
                <a:latin typeface="Times New Roman" pitchFamily="18" charset="0"/>
                <a:cs typeface="Times New Roman" pitchFamily="18" charset="0"/>
              </a:rPr>
              <a:t> LS</a:t>
            </a:r>
            <a:endParaRPr lang="en-US" sz="24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mph" presetSubtype="1" grpId="0" nodeType="clickEffect">
                                  <p:stCondLst>
                                    <p:cond delay="0"/>
                                  </p:stCondLst>
                                  <p:childTnLst>
                                    <p:set>
                                      <p:cBhvr override="childStyle">
                                        <p:cTn id="16" dur="indefinite"/>
                                        <p:tgtEl>
                                          <p:spTgt spid="6"/>
                                        </p:tgtEl>
                                        <p:attrNameLst>
                                          <p:attrName>style.fontStyle</p:attrName>
                                        </p:attrNameLst>
                                      </p:cBhvr>
                                      <p:to>
                                        <p:strVal val="normal"/>
                                      </p:to>
                                    </p:set>
                                    <p:set>
                                      <p:cBhvr override="childStyle">
                                        <p:cTn id="17" dur="indefinite"/>
                                        <p:tgtEl>
                                          <p:spTgt spid="6"/>
                                        </p:tgtEl>
                                        <p:attrNameLst>
                                          <p:attrName>style.fontWeight</p:attrName>
                                        </p:attrNameLst>
                                      </p:cBhvr>
                                      <p:to>
                                        <p:strVal val="bold"/>
                                      </p:to>
                                    </p:set>
                                    <p:set>
                                      <p:cBhvr override="childStyle">
                                        <p:cTn id="18" dur="indefinite"/>
                                        <p:tgtEl>
                                          <p:spTgt spid="6"/>
                                        </p:tgtEl>
                                        <p:attrNameLst>
                                          <p:attrName>style.textDecorationUnderline</p:attrName>
                                        </p:attrNameLst>
                                      </p:cBhvr>
                                      <p:to>
                                        <p:strVal val="false"/>
                                      </p:to>
                                    </p:se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amond(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219200"/>
          </a:xfrm>
        </p:spPr>
        <p:txBody>
          <a:bodyPr>
            <a:normAutofit fontScale="90000"/>
          </a:bodyPr>
          <a:lstStyle/>
          <a:p>
            <a:pPr algn="ctr">
              <a:lnSpc>
                <a:spcPct val="150000"/>
              </a:lnSpc>
            </a:pPr>
            <a:r>
              <a:rPr lang="en-US" sz="2400" dirty="0" smtClean="0">
                <a:solidFill>
                  <a:srgbClr val="0000FF"/>
                </a:solidFill>
              </a:rPr>
              <a:t>PHẦN 1 </a:t>
            </a:r>
            <a:br>
              <a:rPr lang="en-US" sz="2400" dirty="0" smtClean="0">
                <a:solidFill>
                  <a:srgbClr val="0000FF"/>
                </a:solidFill>
              </a:rPr>
            </a:br>
            <a:r>
              <a:rPr lang="en-US" sz="2700" b="1" dirty="0" err="1" smtClean="0">
                <a:solidFill>
                  <a:srgbClr val="0000FF"/>
                </a:solidFill>
              </a:rPr>
              <a:t>Giới</a:t>
            </a:r>
            <a:r>
              <a:rPr lang="en-US" sz="2700" b="1" dirty="0" smtClean="0">
                <a:solidFill>
                  <a:srgbClr val="0000FF"/>
                </a:solidFill>
              </a:rPr>
              <a:t> </a:t>
            </a:r>
            <a:r>
              <a:rPr lang="en-US" sz="2700" b="1" dirty="0" err="1" smtClean="0">
                <a:solidFill>
                  <a:srgbClr val="0000FF"/>
                </a:solidFill>
              </a:rPr>
              <a:t>thiệu</a:t>
            </a:r>
            <a:r>
              <a:rPr lang="en-US" sz="2700" b="1" dirty="0" smtClean="0">
                <a:solidFill>
                  <a:srgbClr val="0000FF"/>
                </a:solidFill>
              </a:rPr>
              <a:t> </a:t>
            </a:r>
            <a:r>
              <a:rPr lang="en-US" sz="2700" b="1" dirty="0" err="1" smtClean="0">
                <a:solidFill>
                  <a:srgbClr val="0000FF"/>
                </a:solidFill>
              </a:rPr>
              <a:t>chương</a:t>
            </a:r>
            <a:r>
              <a:rPr lang="en-US" sz="2700" b="1" dirty="0" smtClean="0">
                <a:solidFill>
                  <a:srgbClr val="0000FF"/>
                </a:solidFill>
              </a:rPr>
              <a:t> </a:t>
            </a:r>
            <a:r>
              <a:rPr lang="en-US" sz="2700" b="1" dirty="0" err="1" smtClean="0">
                <a:solidFill>
                  <a:srgbClr val="0000FF"/>
                </a:solidFill>
              </a:rPr>
              <a:t>trình</a:t>
            </a:r>
            <a:r>
              <a:rPr lang="en-US" sz="2700" b="1" dirty="0" smtClean="0">
                <a:solidFill>
                  <a:srgbClr val="0000FF"/>
                </a:solidFill>
              </a:rPr>
              <a:t> </a:t>
            </a:r>
            <a:r>
              <a:rPr lang="en-US" sz="2700" b="1" dirty="0" err="1" smtClean="0">
                <a:solidFill>
                  <a:srgbClr val="0000FF"/>
                </a:solidFill>
              </a:rPr>
              <a:t>giáo</a:t>
            </a:r>
            <a:r>
              <a:rPr lang="en-US" sz="2700" b="1" dirty="0" smtClean="0">
                <a:solidFill>
                  <a:srgbClr val="0000FF"/>
                </a:solidFill>
              </a:rPr>
              <a:t> </a:t>
            </a:r>
            <a:r>
              <a:rPr lang="en-US" sz="2700" b="1" dirty="0" err="1" smtClean="0">
                <a:solidFill>
                  <a:srgbClr val="0000FF"/>
                </a:solidFill>
              </a:rPr>
              <a:t>dục</a:t>
            </a:r>
            <a:r>
              <a:rPr lang="en-US" sz="2700" b="1" dirty="0" smtClean="0">
                <a:solidFill>
                  <a:srgbClr val="0000FF"/>
                </a:solidFill>
              </a:rPr>
              <a:t> </a:t>
            </a:r>
            <a:r>
              <a:rPr lang="en-US" sz="2700" b="1" dirty="0" err="1" smtClean="0">
                <a:solidFill>
                  <a:srgbClr val="0000FF"/>
                </a:solidFill>
              </a:rPr>
              <a:t>phổ</a:t>
            </a:r>
            <a:r>
              <a:rPr lang="en-US" sz="2700" b="1" dirty="0" smtClean="0">
                <a:solidFill>
                  <a:srgbClr val="0000FF"/>
                </a:solidFill>
              </a:rPr>
              <a:t> </a:t>
            </a:r>
            <a:r>
              <a:rPr lang="en-US" sz="2700" b="1" dirty="0" err="1" smtClean="0">
                <a:solidFill>
                  <a:srgbClr val="0000FF"/>
                </a:solidFill>
              </a:rPr>
              <a:t>thông</a:t>
            </a:r>
            <a:r>
              <a:rPr lang="en-US" sz="2700" b="1" dirty="0" smtClean="0">
                <a:solidFill>
                  <a:srgbClr val="0000FF"/>
                </a:solidFill>
              </a:rPr>
              <a:t> </a:t>
            </a:r>
            <a:r>
              <a:rPr lang="en-US" sz="2700" b="1" dirty="0" err="1" smtClean="0">
                <a:solidFill>
                  <a:srgbClr val="0000FF"/>
                </a:solidFill>
              </a:rPr>
              <a:t>mới</a:t>
            </a:r>
            <a:r>
              <a:rPr lang="en-US" sz="2700" b="1" dirty="0" smtClean="0">
                <a:solidFill>
                  <a:srgbClr val="0000FF"/>
                </a:solidFill>
              </a:rPr>
              <a:t> </a:t>
            </a:r>
            <a:br>
              <a:rPr lang="en-US" sz="2700" b="1" dirty="0" smtClean="0">
                <a:solidFill>
                  <a:srgbClr val="0000FF"/>
                </a:solidFill>
              </a:rPr>
            </a:br>
            <a:r>
              <a:rPr lang="en-US" sz="2700" b="1" dirty="0" err="1" smtClean="0">
                <a:solidFill>
                  <a:srgbClr val="0000FF"/>
                </a:solidFill>
              </a:rPr>
              <a:t>môn</a:t>
            </a:r>
            <a:r>
              <a:rPr lang="en-US" sz="2700" b="1" dirty="0" smtClean="0">
                <a:solidFill>
                  <a:srgbClr val="0000FF"/>
                </a:solidFill>
              </a:rPr>
              <a:t> </a:t>
            </a:r>
            <a:r>
              <a:rPr lang="en-US" sz="2700" b="1" dirty="0" err="1" smtClean="0">
                <a:solidFill>
                  <a:srgbClr val="0000FF"/>
                </a:solidFill>
              </a:rPr>
              <a:t>Lịch</a:t>
            </a:r>
            <a:r>
              <a:rPr lang="en-US" sz="2700" b="1" dirty="0" smtClean="0">
                <a:solidFill>
                  <a:srgbClr val="0000FF"/>
                </a:solidFill>
              </a:rPr>
              <a:t> </a:t>
            </a:r>
            <a:r>
              <a:rPr lang="en-US" sz="2700" b="1" dirty="0" err="1" smtClean="0">
                <a:solidFill>
                  <a:srgbClr val="0000FF"/>
                </a:solidFill>
              </a:rPr>
              <a:t>sử</a:t>
            </a:r>
            <a:r>
              <a:rPr lang="en-US" sz="2700" b="1" dirty="0" smtClean="0">
                <a:solidFill>
                  <a:srgbClr val="0000FF"/>
                </a:solidFill>
              </a:rPr>
              <a:t> </a:t>
            </a:r>
            <a:r>
              <a:rPr lang="en-US" sz="2700" b="1" dirty="0" err="1" smtClean="0">
                <a:solidFill>
                  <a:srgbClr val="0000FF"/>
                </a:solidFill>
              </a:rPr>
              <a:t>và</a:t>
            </a:r>
            <a:r>
              <a:rPr lang="en-US" sz="2700" b="1" dirty="0" smtClean="0">
                <a:solidFill>
                  <a:srgbClr val="0000FF"/>
                </a:solidFill>
              </a:rPr>
              <a:t> </a:t>
            </a:r>
            <a:r>
              <a:rPr lang="en-US" sz="2700" b="1" dirty="0" err="1" smtClean="0">
                <a:solidFill>
                  <a:srgbClr val="0000FF"/>
                </a:solidFill>
              </a:rPr>
              <a:t>Địa</a:t>
            </a:r>
            <a:r>
              <a:rPr lang="en-US" sz="2700" b="1" dirty="0" smtClean="0">
                <a:solidFill>
                  <a:srgbClr val="0000FF"/>
                </a:solidFill>
              </a:rPr>
              <a:t> </a:t>
            </a:r>
            <a:r>
              <a:rPr lang="en-US" sz="2700" b="1" dirty="0" err="1" smtClean="0">
                <a:solidFill>
                  <a:srgbClr val="0000FF"/>
                </a:solidFill>
              </a:rPr>
              <a:t>lí</a:t>
            </a:r>
            <a:r>
              <a:rPr lang="en-US" sz="2700" b="1" dirty="0" smtClean="0">
                <a:solidFill>
                  <a:srgbClr val="0000FF"/>
                </a:solidFill>
              </a:rPr>
              <a:t> (</a:t>
            </a:r>
            <a:r>
              <a:rPr lang="en-US" sz="2700" b="1" dirty="0" err="1" smtClean="0">
                <a:solidFill>
                  <a:srgbClr val="0000FF"/>
                </a:solidFill>
              </a:rPr>
              <a:t>phần</a:t>
            </a:r>
            <a:r>
              <a:rPr lang="en-US" sz="2700" b="1" dirty="0" smtClean="0">
                <a:solidFill>
                  <a:srgbClr val="0000FF"/>
                </a:solidFill>
              </a:rPr>
              <a:t> </a:t>
            </a:r>
            <a:r>
              <a:rPr lang="en-US" sz="2700" b="1" dirty="0" err="1" smtClean="0">
                <a:solidFill>
                  <a:srgbClr val="0000FF"/>
                </a:solidFill>
              </a:rPr>
              <a:t>Lịch</a:t>
            </a:r>
            <a:r>
              <a:rPr lang="en-US" sz="2700" b="1" dirty="0" smtClean="0">
                <a:solidFill>
                  <a:srgbClr val="0000FF"/>
                </a:solidFill>
              </a:rPr>
              <a:t> </a:t>
            </a:r>
            <a:r>
              <a:rPr lang="en-US" sz="2700" b="1" dirty="0" err="1" smtClean="0">
                <a:solidFill>
                  <a:srgbClr val="0000FF"/>
                </a:solidFill>
              </a:rPr>
              <a:t>sử</a:t>
            </a:r>
            <a:r>
              <a:rPr lang="en-US" sz="2700" dirty="0" smtClean="0">
                <a:solidFill>
                  <a:srgbClr val="0000FF"/>
                </a:solidFill>
              </a:rPr>
              <a:t>)</a:t>
            </a:r>
            <a:endParaRPr lang="en-US" sz="2700" dirty="0"/>
          </a:p>
        </p:txBody>
      </p:sp>
      <p:sp>
        <p:nvSpPr>
          <p:cNvPr id="3" name="Content Placeholder 2"/>
          <p:cNvSpPr>
            <a:spLocks noGrp="1"/>
          </p:cNvSpPr>
          <p:nvPr>
            <p:ph idx="1"/>
          </p:nvPr>
        </p:nvSpPr>
        <p:spPr>
          <a:xfrm>
            <a:off x="304800" y="1447800"/>
            <a:ext cx="8686800" cy="5105400"/>
          </a:xfrm>
        </p:spPr>
        <p:txBody>
          <a:bodyPr>
            <a:normAutofit lnSpcReduction="10000"/>
          </a:bodyPr>
          <a:lstStyle/>
          <a:p>
            <a:pPr>
              <a:buNone/>
            </a:pPr>
            <a:r>
              <a:rPr lang="en-US" sz="2000" b="1" dirty="0" smtClean="0">
                <a:solidFill>
                  <a:schemeClr val="tx1"/>
                </a:solidFill>
              </a:rPr>
              <a:t>   </a:t>
            </a:r>
          </a:p>
          <a:p>
            <a:pPr>
              <a:buNone/>
            </a:pPr>
            <a:r>
              <a:rPr lang="en-US" sz="2000" b="1" dirty="0" smtClean="0">
                <a:solidFill>
                  <a:srgbClr val="BE1402"/>
                </a:solidFill>
              </a:rPr>
              <a:t>               I/ </a:t>
            </a:r>
            <a:r>
              <a:rPr lang="en-US" sz="2400" b="1" dirty="0" smtClean="0">
                <a:solidFill>
                  <a:srgbClr val="BE1402"/>
                </a:solidFill>
                <a:latin typeface="Times New Roman" pitchFamily="18" charset="0"/>
                <a:cs typeface="Times New Roman" pitchFamily="18" charset="0"/>
              </a:rPr>
              <a:t>QUAN ĐIỂM XÂY DỰNG CHƯƠNG TRÌNH</a:t>
            </a:r>
          </a:p>
          <a:p>
            <a:pPr>
              <a:buNone/>
            </a:pPr>
            <a:endParaRPr lang="en-US" sz="2400" b="1" dirty="0" smtClean="0">
              <a:solidFill>
                <a:schemeClr val="tx1"/>
              </a:solidFill>
              <a:latin typeface="Times New Roman" pitchFamily="18" charset="0"/>
              <a:cs typeface="Times New Roman" pitchFamily="18" charset="0"/>
            </a:endParaRPr>
          </a:p>
          <a:p>
            <a:pPr marL="0" indent="0" algn="just">
              <a:buNone/>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môn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Lịch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Địa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tiểu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tuân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thủ</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định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nêu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tổng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nhấn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mạnh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một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số</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quan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điểm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sau</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a:p>
            <a:pPr marL="0" indent="0" algn="just">
              <a:buNone/>
            </a:pPr>
            <a:endParaRPr lang="en-US" sz="2400" dirty="0" smtClean="0">
              <a:solidFill>
                <a:schemeClr val="tx1"/>
              </a:solidFill>
              <a:latin typeface="Times New Roman" pitchFamily="18" charset="0"/>
              <a:cs typeface="Times New Roman" pitchFamily="18" charset="0"/>
            </a:endParaRPr>
          </a:p>
          <a:p>
            <a:pPr algn="just"/>
            <a:r>
              <a:rPr lang="en-US" sz="2400" dirty="0" err="1" smtClean="0">
                <a:solidFill>
                  <a:schemeClr val="tx1"/>
                </a:solidFill>
                <a:latin typeface="Times New Roman" pitchFamily="18" charset="0"/>
                <a:cs typeface="Times New Roman" pitchFamily="18" charset="0"/>
              </a:rPr>
              <a:t>Chương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môn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Lịch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Địa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tích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Lịch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địa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một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số</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nội</a:t>
            </a:r>
            <a:r>
              <a:rPr lang="en-US" sz="2400" dirty="0" smtClean="0">
                <a:solidFill>
                  <a:schemeClr val="tx1"/>
                </a:solidFill>
                <a:latin typeface="Times New Roman" pitchFamily="18" charset="0"/>
                <a:cs typeface="Times New Roman" pitchFamily="18" charset="0"/>
              </a:rPr>
              <a:t> dung </a:t>
            </a:r>
            <a:r>
              <a:rPr lang="en-US" sz="2400" dirty="0" err="1" smtClean="0">
                <a:solidFill>
                  <a:schemeClr val="tx1"/>
                </a:solidFill>
                <a:latin typeface="Times New Roman" pitchFamily="18" charset="0"/>
                <a:cs typeface="Times New Roman" pitchFamily="18" charset="0"/>
              </a:rPr>
              <a:t>văn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hội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 GD)  </a:t>
            </a:r>
            <a:r>
              <a:rPr lang="en-US" sz="2400" dirty="0" err="1" smtClean="0">
                <a:solidFill>
                  <a:schemeClr val="tx1"/>
                </a:solidFill>
                <a:latin typeface="Times New Roman" pitchFamily="18" charset="0"/>
                <a:cs typeface="Times New Roman" pitchFamily="18" charset="0"/>
              </a:rPr>
              <a:t>để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giải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quyết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vấn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đề</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đời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sống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phù</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lứa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tuổi</a:t>
            </a:r>
            <a:r>
              <a:rPr lang="en-US" sz="2400" dirty="0" smtClean="0">
                <a:solidFill>
                  <a:schemeClr val="tx1"/>
                </a:solidFill>
                <a:latin typeface="Times New Roman" pitchFamily="18" charset="0"/>
                <a:cs typeface="Times New Roman" pitchFamily="18" charset="0"/>
              </a:rPr>
              <a:t>.</a:t>
            </a:r>
          </a:p>
          <a:p>
            <a:pPr algn="just"/>
            <a:endParaRPr lang="en-US" sz="2400" dirty="0" smtClean="0">
              <a:solidFill>
                <a:schemeClr val="tx1"/>
              </a:solidFill>
              <a:latin typeface="Times New Roman" pitchFamily="18" charset="0"/>
              <a:cs typeface="Times New Roman" pitchFamily="18" charset="0"/>
            </a:endParaRPr>
          </a:p>
          <a:p>
            <a:pPr algn="just"/>
            <a:r>
              <a:rPr lang="en-US" sz="2400" dirty="0" err="1" smtClean="0">
                <a:solidFill>
                  <a:schemeClr val="tx1"/>
                </a:solidFill>
                <a:latin typeface="Times New Roman" pitchFamily="18" charset="0"/>
                <a:cs typeface="Times New Roman" pitchFamily="18" charset="0"/>
              </a:rPr>
              <a:t>Kế</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thừa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huy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ưu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điểm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trình</a:t>
            </a:r>
            <a:r>
              <a:rPr lang="en-US" sz="2400" dirty="0" smtClean="0">
                <a:solidFill>
                  <a:schemeClr val="tx1"/>
                </a:solidFill>
                <a:latin typeface="Times New Roman" pitchFamily="18" charset="0"/>
                <a:cs typeface="Times New Roman" pitchFamily="18" charset="0"/>
              </a:rPr>
              <a:t> LS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ĐL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lựa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chọn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nghiệm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nước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thế</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giới</a:t>
            </a:r>
            <a:r>
              <a:rPr lang="en-US" sz="2400" dirty="0" smtClean="0">
                <a:solidFill>
                  <a:schemeClr val="tx1"/>
                </a:solidFill>
                <a:latin typeface="Times New Roman" pitchFamily="18" charset="0"/>
                <a:cs typeface="Times New Roman" pitchFamily="18" charset="0"/>
              </a:rPr>
              <a:t>.</a:t>
            </a: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heckerboard(across)">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6200" y="1371600"/>
            <a:ext cx="1676400" cy="2819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solidFill>
                  <a:schemeClr val="bg1"/>
                </a:solidFill>
                <a:latin typeface="Times New Roman" pitchFamily="18" charset="0"/>
                <a:cs typeface="Times New Roman" pitchFamily="18" charset="0"/>
              </a:rPr>
              <a:t> </a:t>
            </a:r>
            <a:r>
              <a:rPr lang="en-US" sz="2400" b="1" dirty="0" err="1" smtClean="0">
                <a:solidFill>
                  <a:srgbClr val="BE1402"/>
                </a:solidFill>
                <a:latin typeface="Times New Roman" pitchFamily="18" charset="0"/>
                <a:cs typeface="Times New Roman" pitchFamily="18" charset="0"/>
              </a:rPr>
              <a:t>Năng</a:t>
            </a:r>
            <a:r>
              <a:rPr lang="en-US" sz="2400" b="1" dirty="0" smtClean="0">
                <a:solidFill>
                  <a:srgbClr val="BE1402"/>
                </a:solidFill>
                <a:latin typeface="Times New Roman" pitchFamily="18" charset="0"/>
                <a:cs typeface="Times New Roman" pitchFamily="18" charset="0"/>
              </a:rPr>
              <a:t> </a:t>
            </a:r>
            <a:r>
              <a:rPr lang="en-US" sz="2400" b="1" dirty="0" err="1" smtClean="0">
                <a:solidFill>
                  <a:srgbClr val="BE1402"/>
                </a:solidFill>
                <a:latin typeface="Times New Roman" pitchFamily="18" charset="0"/>
                <a:cs typeface="Times New Roman" pitchFamily="18" charset="0"/>
              </a:rPr>
              <a:t>lực</a:t>
            </a:r>
            <a:r>
              <a:rPr lang="en-US" sz="2400" b="1" dirty="0" smtClean="0">
                <a:solidFill>
                  <a:srgbClr val="BE1402"/>
                </a:solidFill>
                <a:latin typeface="Times New Roman" pitchFamily="18" charset="0"/>
                <a:cs typeface="Times New Roman" pitchFamily="18" charset="0"/>
              </a:rPr>
              <a:t> </a:t>
            </a:r>
          </a:p>
          <a:p>
            <a:pPr algn="just"/>
            <a:r>
              <a:rPr lang="en-US" sz="2400" b="1" dirty="0" err="1" smtClean="0">
                <a:solidFill>
                  <a:srgbClr val="BE1402"/>
                </a:solidFill>
                <a:latin typeface="Times New Roman" pitchFamily="18" charset="0"/>
                <a:cs typeface="Times New Roman" pitchFamily="18" charset="0"/>
              </a:rPr>
              <a:t>Vận</a:t>
            </a:r>
            <a:r>
              <a:rPr lang="en-US" sz="2400" b="1" dirty="0" smtClean="0">
                <a:solidFill>
                  <a:srgbClr val="BE1402"/>
                </a:solidFill>
                <a:latin typeface="Times New Roman" pitchFamily="18" charset="0"/>
                <a:cs typeface="Times New Roman" pitchFamily="18" charset="0"/>
              </a:rPr>
              <a:t> </a:t>
            </a:r>
            <a:r>
              <a:rPr lang="en-US" sz="2400" b="1" dirty="0" err="1" smtClean="0">
                <a:solidFill>
                  <a:srgbClr val="BE1402"/>
                </a:solidFill>
                <a:latin typeface="Times New Roman" pitchFamily="18" charset="0"/>
                <a:cs typeface="Times New Roman" pitchFamily="18" charset="0"/>
              </a:rPr>
              <a:t>dụng</a:t>
            </a:r>
            <a:r>
              <a:rPr lang="en-US" sz="2400" b="1" dirty="0" smtClean="0">
                <a:solidFill>
                  <a:srgbClr val="BE1402"/>
                </a:solidFill>
                <a:latin typeface="Times New Roman" pitchFamily="18" charset="0"/>
                <a:cs typeface="Times New Roman" pitchFamily="18" charset="0"/>
              </a:rPr>
              <a:t> </a:t>
            </a:r>
            <a:r>
              <a:rPr lang="en-US" sz="2400" b="1" dirty="0" err="1" smtClean="0">
                <a:solidFill>
                  <a:srgbClr val="BE1402"/>
                </a:solidFill>
                <a:latin typeface="Times New Roman" pitchFamily="18" charset="0"/>
                <a:cs typeface="Times New Roman" pitchFamily="18" charset="0"/>
              </a:rPr>
              <a:t>kiến</a:t>
            </a:r>
            <a:r>
              <a:rPr lang="en-US" sz="2400" b="1" dirty="0" smtClean="0">
                <a:solidFill>
                  <a:srgbClr val="BE1402"/>
                </a:solidFill>
                <a:latin typeface="Times New Roman" pitchFamily="18" charset="0"/>
                <a:cs typeface="Times New Roman" pitchFamily="18" charset="0"/>
              </a:rPr>
              <a:t> </a:t>
            </a:r>
            <a:r>
              <a:rPr lang="en-US" sz="2400" b="1" dirty="0" err="1" smtClean="0">
                <a:solidFill>
                  <a:srgbClr val="BE1402"/>
                </a:solidFill>
                <a:latin typeface="Times New Roman" pitchFamily="18" charset="0"/>
                <a:cs typeface="Times New Roman" pitchFamily="18" charset="0"/>
              </a:rPr>
              <a:t>thức</a:t>
            </a:r>
            <a:r>
              <a:rPr lang="en-US" sz="2400" b="1" dirty="0" smtClean="0">
                <a:solidFill>
                  <a:srgbClr val="BE1402"/>
                </a:solidFill>
                <a:latin typeface="Times New Roman" pitchFamily="18" charset="0"/>
                <a:cs typeface="Times New Roman" pitchFamily="18" charset="0"/>
              </a:rPr>
              <a:t> </a:t>
            </a:r>
            <a:r>
              <a:rPr lang="en-US" sz="2400" b="1" dirty="0" err="1" smtClean="0">
                <a:solidFill>
                  <a:srgbClr val="BE1402"/>
                </a:solidFill>
                <a:latin typeface="Times New Roman" pitchFamily="18" charset="0"/>
                <a:cs typeface="Times New Roman" pitchFamily="18" charset="0"/>
              </a:rPr>
              <a:t>kĩ</a:t>
            </a:r>
            <a:r>
              <a:rPr lang="en-US" sz="2400" b="1" dirty="0" smtClean="0">
                <a:solidFill>
                  <a:srgbClr val="BE1402"/>
                </a:solidFill>
                <a:latin typeface="Times New Roman" pitchFamily="18" charset="0"/>
                <a:cs typeface="Times New Roman" pitchFamily="18" charset="0"/>
              </a:rPr>
              <a:t> </a:t>
            </a:r>
            <a:r>
              <a:rPr lang="en-US" sz="2400" b="1" dirty="0" err="1" smtClean="0">
                <a:solidFill>
                  <a:srgbClr val="BE1402"/>
                </a:solidFill>
                <a:latin typeface="Times New Roman" pitchFamily="18" charset="0"/>
                <a:cs typeface="Times New Roman" pitchFamily="18" charset="0"/>
              </a:rPr>
              <a:t>năng</a:t>
            </a:r>
            <a:r>
              <a:rPr lang="en-US" sz="2400" b="1" dirty="0" smtClean="0">
                <a:solidFill>
                  <a:srgbClr val="BE1402"/>
                </a:solidFill>
                <a:latin typeface="Times New Roman" pitchFamily="18" charset="0"/>
                <a:cs typeface="Times New Roman" pitchFamily="18" charset="0"/>
              </a:rPr>
              <a:t> </a:t>
            </a:r>
            <a:r>
              <a:rPr lang="en-US" sz="2400" b="1" dirty="0" err="1" smtClean="0">
                <a:solidFill>
                  <a:srgbClr val="BE1402"/>
                </a:solidFill>
                <a:latin typeface="Times New Roman" pitchFamily="18" charset="0"/>
                <a:cs typeface="Times New Roman" pitchFamily="18" charset="0"/>
              </a:rPr>
              <a:t>đã</a:t>
            </a:r>
            <a:r>
              <a:rPr lang="en-US" sz="2400" b="1" dirty="0" smtClean="0">
                <a:solidFill>
                  <a:srgbClr val="BE1402"/>
                </a:solidFill>
                <a:latin typeface="Times New Roman" pitchFamily="18" charset="0"/>
                <a:cs typeface="Times New Roman" pitchFamily="18" charset="0"/>
              </a:rPr>
              <a:t> </a:t>
            </a:r>
            <a:r>
              <a:rPr lang="en-US" sz="2400" b="1" dirty="0" err="1" smtClean="0">
                <a:solidFill>
                  <a:srgbClr val="BE1402"/>
                </a:solidFill>
                <a:latin typeface="Times New Roman" pitchFamily="18" charset="0"/>
                <a:cs typeface="Times New Roman" pitchFamily="18" charset="0"/>
              </a:rPr>
              <a:t>học</a:t>
            </a:r>
            <a:endParaRPr lang="en-US" sz="2400" b="1" dirty="0">
              <a:solidFill>
                <a:srgbClr val="BE1402"/>
              </a:solidFill>
              <a:latin typeface="Times New Roman" pitchFamily="18" charset="0"/>
              <a:cs typeface="Times New Roman" pitchFamily="18" charset="0"/>
            </a:endParaRPr>
          </a:p>
        </p:txBody>
      </p:sp>
      <p:sp>
        <p:nvSpPr>
          <p:cNvPr id="5" name="Pentagon 4"/>
          <p:cNvSpPr/>
          <p:nvPr/>
        </p:nvSpPr>
        <p:spPr>
          <a:xfrm flipH="1">
            <a:off x="1676400" y="381000"/>
            <a:ext cx="7162800" cy="1295400"/>
          </a:xfrm>
          <a:prstGeom prst="homePlate">
            <a:avLst>
              <a:gd name="adj" fmla="val 34655"/>
            </a:avLst>
          </a:prstGeom>
          <a:solidFill>
            <a:srgbClr val="E2FE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smtClean="0">
                <a:solidFill>
                  <a:schemeClr val="tx1"/>
                </a:solidFill>
              </a:rPr>
              <a:t>  </a:t>
            </a:r>
            <a:r>
              <a:rPr lang="en-US" sz="2000" b="1" dirty="0" smtClean="0">
                <a:solidFill>
                  <a:schemeClr val="tx1"/>
                </a:solidFill>
                <a:latin typeface="Times New Roman" pitchFamily="18" charset="0"/>
                <a:cs typeface="Times New Roman" pitchFamily="18" charset="0"/>
              </a:rPr>
              <a:t>VẬN DỤNG KIẾN THỨC VÀO THỰC HÀNH BỘ MÔN</a:t>
            </a:r>
          </a:p>
          <a:p>
            <a:pPr algn="just"/>
            <a:r>
              <a:rPr lang="en-US" sz="2200" dirty="0" err="1" smtClean="0">
                <a:solidFill>
                  <a:schemeClr val="tx1"/>
                </a:solidFill>
                <a:latin typeface="Times New Roman" pitchFamily="18" charset="0"/>
                <a:cs typeface="Times New Roman" pitchFamily="18" charset="0"/>
              </a:rPr>
              <a:t>Biết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sử</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dụng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đồ</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dùng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trực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quan</a:t>
            </a:r>
            <a:r>
              <a:rPr lang="en-US" sz="2200" dirty="0" smtClean="0">
                <a:solidFill>
                  <a:schemeClr val="tx1"/>
                </a:solidFill>
                <a:latin typeface="Times New Roman" pitchFamily="18" charset="0"/>
                <a:cs typeface="Times New Roman" pitchFamily="18" charset="0"/>
              </a:rPr>
              <a:t> ở </a:t>
            </a:r>
            <a:r>
              <a:rPr lang="en-US" sz="2200" dirty="0" err="1" smtClean="0">
                <a:solidFill>
                  <a:schemeClr val="tx1"/>
                </a:solidFill>
                <a:latin typeface="Times New Roman" pitchFamily="18" charset="0"/>
                <a:cs typeface="Times New Roman" pitchFamily="18" charset="0"/>
              </a:rPr>
              <a:t>mức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độ</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đơn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giản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tô</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màu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bản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đồ</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lập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bảng</a:t>
            </a:r>
            <a:r>
              <a:rPr lang="en-US" sz="2200" dirty="0" smtClean="0">
                <a:solidFill>
                  <a:schemeClr val="tx1"/>
                </a:solidFill>
                <a:latin typeface="Times New Roman" pitchFamily="18" charset="0"/>
                <a:cs typeface="Times New Roman" pitchFamily="18" charset="0"/>
              </a:rPr>
              <a:t> so </a:t>
            </a:r>
            <a:r>
              <a:rPr lang="en-US" sz="2200" dirty="0" err="1" smtClean="0">
                <a:solidFill>
                  <a:schemeClr val="tx1"/>
                </a:solidFill>
                <a:latin typeface="Times New Roman" pitchFamily="18" charset="0"/>
                <a:cs typeface="Times New Roman" pitchFamily="18" charset="0"/>
              </a:rPr>
              <a:t>sánh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điền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vào</a:t>
            </a:r>
            <a:r>
              <a:rPr lang="en-US" sz="2200" dirty="0" smtClean="0">
                <a:solidFill>
                  <a:schemeClr val="tx1"/>
                </a:solidFill>
                <a:latin typeface="Times New Roman" pitchFamily="18" charset="0"/>
                <a:cs typeface="Times New Roman" pitchFamily="18" charset="0"/>
              </a:rPr>
              <a:t> ô </a:t>
            </a:r>
            <a:r>
              <a:rPr lang="en-US" sz="2200" dirty="0" err="1" smtClean="0">
                <a:solidFill>
                  <a:schemeClr val="tx1"/>
                </a:solidFill>
                <a:latin typeface="Times New Roman" pitchFamily="18" charset="0"/>
                <a:cs typeface="Times New Roman" pitchFamily="18" charset="0"/>
              </a:rPr>
              <a:t>trống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trong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sơ</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đồ</a:t>
            </a:r>
            <a:r>
              <a:rPr lang="en-US" sz="2200" dirty="0" smtClean="0">
                <a:solidFill>
                  <a:schemeClr val="tx1"/>
                </a:solidFill>
                <a:latin typeface="Times New Roman" pitchFamily="18" charset="0"/>
                <a:cs typeface="Times New Roman" pitchFamily="18" charset="0"/>
              </a:rPr>
              <a:t>)</a:t>
            </a:r>
            <a:endParaRPr lang="en-US" sz="2200" dirty="0">
              <a:solidFill>
                <a:schemeClr val="tx1"/>
              </a:solidFill>
              <a:latin typeface="Times New Roman" pitchFamily="18" charset="0"/>
              <a:cs typeface="Times New Roman" pitchFamily="18" charset="0"/>
            </a:endParaRPr>
          </a:p>
        </p:txBody>
      </p:sp>
      <p:sp>
        <p:nvSpPr>
          <p:cNvPr id="6" name="Content Placeholder 5"/>
          <p:cNvSpPr>
            <a:spLocks noGrp="1"/>
          </p:cNvSpPr>
          <p:nvPr>
            <p:ph idx="1"/>
          </p:nvPr>
        </p:nvSpPr>
        <p:spPr>
          <a:xfrm flipH="1">
            <a:off x="1981200" y="1828800"/>
            <a:ext cx="7010400" cy="1752600"/>
          </a:xfrm>
          <a:prstGeom prst="homePlate">
            <a:avLst>
              <a:gd name="adj" fmla="val 2625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US" sz="2000" b="1" dirty="0" smtClean="0">
                <a:solidFill>
                  <a:schemeClr val="tx1"/>
                </a:solidFill>
                <a:latin typeface="Times New Roman" pitchFamily="18" charset="0"/>
                <a:cs typeface="Times New Roman" pitchFamily="18" charset="0"/>
              </a:rPr>
              <a:t>VẬN DỤNG KIẾN THỨC CŨ HIỂU KIẾN THỨC MỚI</a:t>
            </a:r>
          </a:p>
          <a:p>
            <a:r>
              <a:rPr lang="en-US" sz="20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cũ</a:t>
            </a:r>
            <a:endParaRPr lang="en-US" sz="2400" dirty="0" smtClean="0">
              <a:solidFill>
                <a:schemeClr val="tx1"/>
              </a:solidFill>
              <a:latin typeface="Times New Roman" pitchFamily="18" charset="0"/>
              <a:cs typeface="Times New Roman" pitchFamily="18" charset="0"/>
            </a:endParaRPr>
          </a:p>
          <a:p>
            <a:r>
              <a:rPr lang="en-US" sz="2400" dirty="0" smtClean="0">
                <a:solidFill>
                  <a:schemeClr val="tx1"/>
                </a:solidFill>
                <a:latin typeface="Times New Roman" pitchFamily="18" charset="0"/>
                <a:cs typeface="Times New Roman" pitchFamily="18" charset="0"/>
              </a:rPr>
              <a:t>- So </a:t>
            </a:r>
            <a:r>
              <a:rPr lang="en-US" sz="2400" dirty="0" err="1" smtClean="0">
                <a:solidFill>
                  <a:schemeClr val="tx1"/>
                </a:solidFill>
                <a:latin typeface="Times New Roman" pitchFamily="18" charset="0"/>
                <a:cs typeface="Times New Roman" pitchFamily="18" charset="0"/>
              </a:rPr>
              <a:t>sánh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mới</a:t>
            </a:r>
            <a:endParaRPr lang="en-US" sz="2400" dirty="0" smtClean="0">
              <a:solidFill>
                <a:schemeClr val="tx1"/>
              </a:solidFill>
              <a:latin typeface="Times New Roman" pitchFamily="18" charset="0"/>
              <a:cs typeface="Times New Roman" pitchFamily="18" charset="0"/>
            </a:endParaRPr>
          </a:p>
          <a:p>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Rút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luận</a:t>
            </a:r>
            <a:r>
              <a:rPr lang="en-US" sz="2400" dirty="0" smtClean="0">
                <a:solidFill>
                  <a:schemeClr val="tx1"/>
                </a:solidFill>
                <a:latin typeface="Times New Roman" pitchFamily="18" charset="0"/>
                <a:cs typeface="Times New Roman" pitchFamily="18" charset="0"/>
              </a:rPr>
              <a:t> (ở </a:t>
            </a:r>
            <a:r>
              <a:rPr lang="en-US" sz="2400" dirty="0" err="1" smtClean="0">
                <a:solidFill>
                  <a:schemeClr val="tx1"/>
                </a:solidFill>
                <a:latin typeface="Times New Roman" pitchFamily="18" charset="0"/>
                <a:cs typeface="Times New Roman" pitchFamily="18" charset="0"/>
              </a:rPr>
              <a:t>mức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giản</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sp>
        <p:nvSpPr>
          <p:cNvPr id="7" name="Pentagon 6"/>
          <p:cNvSpPr/>
          <p:nvPr/>
        </p:nvSpPr>
        <p:spPr>
          <a:xfrm flipH="1">
            <a:off x="1752600" y="3733800"/>
            <a:ext cx="7239000" cy="1524000"/>
          </a:xfrm>
          <a:prstGeom prst="homePlate">
            <a:avLst>
              <a:gd name="adj" fmla="val 31218"/>
            </a:avLst>
          </a:prstGeom>
          <a:solidFill>
            <a:srgbClr val="CAF62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smtClean="0">
                <a:solidFill>
                  <a:schemeClr val="tx1"/>
                </a:solidFill>
              </a:rPr>
              <a:t>  </a:t>
            </a:r>
          </a:p>
          <a:p>
            <a:pPr algn="ctr"/>
            <a:r>
              <a:rPr lang="en-US" b="1" dirty="0" smtClean="0">
                <a:solidFill>
                  <a:schemeClr val="tx1"/>
                </a:solidFill>
                <a:latin typeface="Times New Roman" pitchFamily="18" charset="0"/>
                <a:cs typeface="Times New Roman" pitchFamily="18" charset="0"/>
              </a:rPr>
              <a:t>VẬN DỤNG KIẾN THỨC, KĨ NĂNG VÀO THỰC TẾ CUỘC SỐNG</a:t>
            </a:r>
          </a:p>
          <a:p>
            <a:pPr algn="just">
              <a:buFontTx/>
              <a:buChar char="-"/>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Rút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nghiệm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bài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tượng</a:t>
            </a:r>
            <a:r>
              <a:rPr lang="en-US" sz="2400" dirty="0" smtClean="0">
                <a:solidFill>
                  <a:schemeClr val="tx1"/>
                </a:solidFill>
                <a:latin typeface="Times New Roman" pitchFamily="18" charset="0"/>
                <a:cs typeface="Times New Roman" pitchFamily="18" charset="0"/>
              </a:rPr>
              <a:t> LS ở </a:t>
            </a:r>
            <a:r>
              <a:rPr lang="en-US" sz="2400" dirty="0" err="1" smtClean="0">
                <a:solidFill>
                  <a:schemeClr val="tx1"/>
                </a:solidFill>
                <a:latin typeface="Times New Roman" pitchFamily="18" charset="0"/>
                <a:cs typeface="Times New Roman" pitchFamily="18" charset="0"/>
              </a:rPr>
              <a:t>mức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giản</a:t>
            </a:r>
            <a:endParaRPr lang="en-US" sz="2400" dirty="0" smtClean="0">
              <a:solidFill>
                <a:schemeClr val="tx1"/>
              </a:solidFill>
              <a:latin typeface="Times New Roman" pitchFamily="18" charset="0"/>
              <a:cs typeface="Times New Roman" pitchFamily="18" charset="0"/>
            </a:endParaRPr>
          </a:p>
          <a:p>
            <a:pPr algn="just">
              <a:buFontTx/>
              <a:buChar char="-"/>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Sưu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tầm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tranh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ảnh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tài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liệu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về</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kiện</a:t>
            </a:r>
            <a:r>
              <a:rPr lang="en-US" sz="2400" dirty="0" smtClean="0">
                <a:solidFill>
                  <a:schemeClr val="tx1"/>
                </a:solidFill>
                <a:latin typeface="Times New Roman" pitchFamily="18" charset="0"/>
                <a:cs typeface="Times New Roman" pitchFamily="18" charset="0"/>
              </a:rPr>
              <a:t> LS</a:t>
            </a:r>
          </a:p>
          <a:p>
            <a:pPr algn="ctr"/>
            <a:endParaRPr lang="en-US" sz="2400" dirty="0">
              <a:solidFill>
                <a:srgbClr val="0000FF"/>
              </a:solidFill>
            </a:endParaRPr>
          </a:p>
        </p:txBody>
      </p:sp>
      <p:sp>
        <p:nvSpPr>
          <p:cNvPr id="8" name="Pentagon 7"/>
          <p:cNvSpPr/>
          <p:nvPr/>
        </p:nvSpPr>
        <p:spPr>
          <a:xfrm flipH="1">
            <a:off x="762000" y="5410200"/>
            <a:ext cx="8001000" cy="1295400"/>
          </a:xfrm>
          <a:prstGeom prst="homePlate">
            <a:avLst>
              <a:gd name="adj" fmla="val 52206"/>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latin typeface="Times New Roman" pitchFamily="18" charset="0"/>
                <a:cs typeface="Times New Roman" pitchFamily="18" charset="0"/>
              </a:rPr>
              <a:t>TRÌNH BÀY QUAN ĐIỂM CỦA BẢN THÂN VỀ VẤN ĐỀ LS</a:t>
            </a:r>
          </a:p>
          <a:p>
            <a:pPr algn="just"/>
            <a:r>
              <a:rPr lang="en-US" sz="2400" dirty="0" err="1" smtClean="0">
                <a:solidFill>
                  <a:schemeClr val="tx1"/>
                </a:solidFill>
                <a:latin typeface="Times New Roman" pitchFamily="18" charset="0"/>
                <a:cs typeface="Times New Roman" pitchFamily="18" charset="0"/>
              </a:rPr>
              <a:t>Nêu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được</a:t>
            </a:r>
            <a:r>
              <a:rPr lang="en-US" sz="2400" dirty="0" smtClean="0">
                <a:solidFill>
                  <a:schemeClr val="tx1"/>
                </a:solidFill>
                <a:latin typeface="Times New Roman" pitchFamily="18" charset="0"/>
                <a:cs typeface="Times New Roman" pitchFamily="18" charset="0"/>
              </a:rPr>
              <a:t> ý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đánh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một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tượng</a:t>
            </a:r>
            <a:r>
              <a:rPr lang="en-US" sz="2400" dirty="0" smtClean="0">
                <a:solidFill>
                  <a:schemeClr val="tx1"/>
                </a:solidFill>
                <a:latin typeface="Times New Roman" pitchFamily="18" charset="0"/>
                <a:cs typeface="Times New Roman" pitchFamily="18" charset="0"/>
              </a:rPr>
              <a:t> LS ở </a:t>
            </a:r>
            <a:r>
              <a:rPr lang="en-US" sz="2400" dirty="0" err="1" smtClean="0">
                <a:solidFill>
                  <a:schemeClr val="tx1"/>
                </a:solidFill>
                <a:latin typeface="Times New Roman" pitchFamily="18" charset="0"/>
                <a:cs typeface="Times New Roman" pitchFamily="18" charset="0"/>
              </a:rPr>
              <a:t>mức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đơn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giản</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heckerboard(across)">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839200" cy="762000"/>
          </a:xfrm>
        </p:spPr>
        <p:txBody>
          <a:bodyPr>
            <a:noAutofit/>
          </a:bodyPr>
          <a:lstStyle/>
          <a:p>
            <a:r>
              <a:rPr lang="en-US" sz="2100" b="1" dirty="0" err="1" smtClean="0">
                <a:solidFill>
                  <a:srgbClr val="0000FF"/>
                </a:solidFill>
                <a:latin typeface="Times New Roman" pitchFamily="18" charset="0"/>
                <a:cs typeface="Times New Roman" pitchFamily="18" charset="0"/>
              </a:rPr>
              <a:t>Một</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số</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yêu</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cầu</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đối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với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gv</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khi</a:t>
            </a:r>
            <a:r>
              <a:rPr lang="en-US" sz="2100" b="1" dirty="0" smtClean="0">
                <a:solidFill>
                  <a:srgbClr val="0000FF"/>
                </a:solidFill>
                <a:latin typeface="Times New Roman" pitchFamily="18" charset="0"/>
                <a:cs typeface="Times New Roman" pitchFamily="18" charset="0"/>
              </a:rPr>
              <a:t> </a:t>
            </a:r>
            <a:r>
              <a:rPr lang="en-US" sz="2100" b="1" dirty="0" err="1" smtClean="0">
                <a:solidFill>
                  <a:srgbClr val="0000FF"/>
                </a:solidFill>
                <a:latin typeface="Times New Roman" pitchFamily="18" charset="0"/>
                <a:cs typeface="Times New Roman" pitchFamily="18" charset="0"/>
              </a:rPr>
              <a:t>dhls</a:t>
            </a:r>
            <a:r>
              <a:rPr lang="en-US" sz="2100" b="1" dirty="0" smtClean="0">
                <a:solidFill>
                  <a:srgbClr val="0000FF"/>
                </a:solidFill>
                <a:latin typeface="Times New Roman" pitchFamily="18" charset="0"/>
                <a:cs typeface="Times New Roman" pitchFamily="18" charset="0"/>
              </a:rPr>
              <a:t> </a:t>
            </a:r>
            <a:r>
              <a:rPr lang="en-US" sz="2100" dirty="0" smtClean="0">
                <a:solidFill>
                  <a:srgbClr val="0000FF"/>
                </a:solidFill>
                <a:latin typeface="Times New Roman" pitchFamily="18" charset="0"/>
                <a:cs typeface="Times New Roman" pitchFamily="18" charset="0"/>
              </a:rPr>
              <a:t>ở</a:t>
            </a:r>
            <a:r>
              <a:rPr lang="en-US" sz="2100" b="1" dirty="0" smtClean="0">
                <a:solidFill>
                  <a:srgbClr val="0000FF"/>
                </a:solidFill>
                <a:latin typeface="Times New Roman" pitchFamily="18" charset="0"/>
                <a:cs typeface="Times New Roman" pitchFamily="18" charset="0"/>
              </a:rPr>
              <a:t> </a:t>
            </a:r>
            <a:r>
              <a:rPr lang="en-US" sz="2100" dirty="0" err="1" smtClean="0">
                <a:solidFill>
                  <a:srgbClr val="0509BB"/>
                </a:solidFill>
                <a:latin typeface="Times New Roman" pitchFamily="18" charset="0"/>
                <a:cs typeface="Times New Roman" pitchFamily="18" charset="0"/>
              </a:rPr>
              <a:t>th</a:t>
            </a:r>
            <a:r>
              <a:rPr lang="en-US" sz="2100" dirty="0" smtClean="0">
                <a:solidFill>
                  <a:srgbClr val="0509BB"/>
                </a:solidFill>
                <a:latin typeface="Times New Roman" pitchFamily="18" charset="0"/>
                <a:cs typeface="Times New Roman" pitchFamily="18" charset="0"/>
              </a:rPr>
              <a:t> </a:t>
            </a:r>
            <a:r>
              <a:rPr lang="en-US" sz="2100" dirty="0" err="1" smtClean="0">
                <a:solidFill>
                  <a:srgbClr val="0509BB"/>
                </a:solidFill>
                <a:latin typeface="Times New Roman" pitchFamily="18" charset="0"/>
                <a:cs typeface="Times New Roman" pitchFamily="18" charset="0"/>
              </a:rPr>
              <a:t>theo</a:t>
            </a:r>
            <a:r>
              <a:rPr lang="en-US" sz="2100" dirty="0" smtClean="0">
                <a:solidFill>
                  <a:srgbClr val="0509BB"/>
                </a:solidFill>
                <a:latin typeface="Times New Roman" pitchFamily="18" charset="0"/>
                <a:cs typeface="Times New Roman" pitchFamily="18" charset="0"/>
              </a:rPr>
              <a:t> </a:t>
            </a:r>
            <a:r>
              <a:rPr lang="en-US" sz="2100" dirty="0" err="1" smtClean="0">
                <a:solidFill>
                  <a:srgbClr val="0509BB"/>
                </a:solidFill>
                <a:latin typeface="Times New Roman" pitchFamily="18" charset="0"/>
                <a:cs typeface="Times New Roman" pitchFamily="18" charset="0"/>
              </a:rPr>
              <a:t>hướng</a:t>
            </a:r>
            <a:r>
              <a:rPr lang="en-US" sz="2100" dirty="0" smtClean="0">
                <a:solidFill>
                  <a:srgbClr val="0509BB"/>
                </a:solidFill>
                <a:latin typeface="Times New Roman" pitchFamily="18" charset="0"/>
                <a:cs typeface="Times New Roman" pitchFamily="18" charset="0"/>
              </a:rPr>
              <a:t> </a:t>
            </a:r>
            <a:r>
              <a:rPr lang="en-US" sz="2100" dirty="0" err="1" smtClean="0">
                <a:solidFill>
                  <a:srgbClr val="0509BB"/>
                </a:solidFill>
                <a:latin typeface="Times New Roman" pitchFamily="18" charset="0"/>
                <a:cs typeface="Times New Roman" pitchFamily="18" charset="0"/>
              </a:rPr>
              <a:t>ptnl</a:t>
            </a:r>
            <a:endParaRPr lang="en-US" sz="2100" dirty="0">
              <a:solidFill>
                <a:srgbClr val="0509BB"/>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143000"/>
            <a:ext cx="8686800" cy="4937125"/>
          </a:xfrm>
        </p:spPr>
        <p:txBody>
          <a:bodyPr/>
          <a:lstStyle/>
          <a:p>
            <a:endParaRPr lang="en-US" dirty="0"/>
          </a:p>
        </p:txBody>
      </p:sp>
      <p:sp>
        <p:nvSpPr>
          <p:cNvPr id="4" name="Rounded Rectangle 3"/>
          <p:cNvSpPr/>
          <p:nvPr/>
        </p:nvSpPr>
        <p:spPr>
          <a:xfrm>
            <a:off x="609600" y="1219200"/>
            <a:ext cx="7772400" cy="762000"/>
          </a:xfrm>
          <a:prstGeom prst="roundRect">
            <a:avLst/>
          </a:prstGeom>
          <a:blipFill>
            <a:blip r:embed="rId2"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Nhận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rõ</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vai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trò</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LS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dục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phổ</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thông</a:t>
            </a:r>
            <a:endParaRPr lang="en-US" sz="2400" dirty="0">
              <a:solidFill>
                <a:schemeClr val="tx1"/>
              </a:solidFill>
              <a:latin typeface="Times New Roman" pitchFamily="18" charset="0"/>
              <a:cs typeface="Times New Roman" pitchFamily="18" charset="0"/>
            </a:endParaRPr>
          </a:p>
        </p:txBody>
      </p:sp>
      <p:sp>
        <p:nvSpPr>
          <p:cNvPr id="6" name="Rounded Rectangle 5"/>
          <p:cNvSpPr/>
          <p:nvPr/>
        </p:nvSpPr>
        <p:spPr>
          <a:xfrm>
            <a:off x="609600" y="2133600"/>
            <a:ext cx="7696200" cy="914400"/>
          </a:xfrm>
          <a:prstGeom prst="roundRect">
            <a:avLst/>
          </a:prstGeom>
          <a:solidFill>
            <a:srgbClr val="E2FE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Nhận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đúng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rõ</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vai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trò</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tổ</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hướng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dẫn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điều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khiển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GV </a:t>
            </a:r>
            <a:r>
              <a:rPr lang="en-US" sz="2400" dirty="0" err="1" smtClean="0">
                <a:solidFill>
                  <a:schemeClr val="tx1"/>
                </a:solidFill>
                <a:latin typeface="Times New Roman" pitchFamily="18" charset="0"/>
                <a:cs typeface="Times New Roman" pitchFamily="18" charset="0"/>
              </a:rPr>
              <a:t>đối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nhận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LS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HS</a:t>
            </a:r>
            <a:endParaRPr lang="en-US" sz="2400" dirty="0">
              <a:solidFill>
                <a:schemeClr val="tx1"/>
              </a:solidFill>
              <a:latin typeface="Times New Roman" pitchFamily="18" charset="0"/>
              <a:cs typeface="Times New Roman" pitchFamily="18" charset="0"/>
            </a:endParaRPr>
          </a:p>
        </p:txBody>
      </p:sp>
      <p:sp>
        <p:nvSpPr>
          <p:cNvPr id="8" name="Rounded Rectangle 7"/>
          <p:cNvSpPr/>
          <p:nvPr/>
        </p:nvSpPr>
        <p:spPr>
          <a:xfrm>
            <a:off x="533400" y="3276600"/>
            <a:ext cx="7848600" cy="990600"/>
          </a:xfrm>
          <a:prstGeom prst="roundRect">
            <a:avLst/>
          </a:prstGeom>
          <a:blipFill>
            <a:blip r:embed="rId3"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Nắm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triệt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bản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trình</a:t>
            </a:r>
            <a:r>
              <a:rPr lang="en-US" sz="2400" dirty="0" smtClean="0">
                <a:solidFill>
                  <a:schemeClr val="tx1"/>
                </a:solidFill>
                <a:latin typeface="Times New Roman" pitchFamily="18" charset="0"/>
                <a:cs typeface="Times New Roman" pitchFamily="18" charset="0"/>
              </a:rPr>
              <a:t>, SGK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phát</a:t>
            </a:r>
            <a:r>
              <a:rPr lang="en-US" sz="2400" dirty="0" smtClean="0">
                <a:solidFill>
                  <a:schemeClr val="tx1"/>
                </a:solidFill>
                <a:latin typeface="Times New Roman" pitchFamily="18" charset="0"/>
                <a:cs typeface="Times New Roman" pitchFamily="18" charset="0"/>
              </a:rPr>
              <a:t> </a:t>
            </a:r>
            <a:r>
              <a:rPr lang="en-US" sz="2400" err="1" smtClean="0">
                <a:solidFill>
                  <a:schemeClr val="tx1"/>
                </a:solidFill>
                <a:latin typeface="Times New Roman" pitchFamily="18" charset="0"/>
                <a:cs typeface="Times New Roman" pitchFamily="18" charset="0"/>
              </a:rPr>
              <a:t>triển</a:t>
            </a:r>
            <a:r>
              <a:rPr lang="en-US" sz="2400" smtClean="0">
                <a:solidFill>
                  <a:schemeClr val="tx1"/>
                </a:solidFill>
                <a:latin typeface="Times New Roman" pitchFamily="18" charset="0"/>
                <a:cs typeface="Times New Roman" pitchFamily="18" charset="0"/>
              </a:rPr>
              <a:t> </a:t>
            </a:r>
          </a:p>
          <a:p>
            <a:pPr algn="ctr"/>
            <a:r>
              <a:rPr lang="en-US" sz="2400" smtClean="0">
                <a:solidFill>
                  <a:schemeClr val="tx1"/>
                </a:solidFill>
                <a:latin typeface="Times New Roman" pitchFamily="18" charset="0"/>
                <a:cs typeface="Times New Roman" pitchFamily="18" charset="0"/>
              </a:rPr>
              <a:t>năng </a:t>
            </a:r>
            <a:r>
              <a:rPr lang="en-US" sz="2400" dirty="0" err="1" smtClean="0">
                <a:solidFill>
                  <a:schemeClr val="tx1"/>
                </a:solidFill>
                <a:latin typeface="Times New Roman" pitchFamily="18" charset="0"/>
                <a:cs typeface="Times New Roman" pitchFamily="18" charset="0"/>
              </a:rPr>
              <a:t>lực</a:t>
            </a:r>
            <a:r>
              <a:rPr lang="en-US" sz="2400" dirty="0" smtClean="0">
                <a:solidFill>
                  <a:schemeClr val="tx1"/>
                </a:solidFill>
                <a:latin typeface="Times New Roman" pitchFamily="18" charset="0"/>
                <a:cs typeface="Times New Roman" pitchFamily="18" charset="0"/>
              </a:rPr>
              <a:t> HS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DH</a:t>
            </a:r>
            <a:endParaRPr lang="en-US" sz="2400" dirty="0">
              <a:solidFill>
                <a:schemeClr val="tx1"/>
              </a:solidFill>
              <a:latin typeface="Times New Roman" pitchFamily="18" charset="0"/>
              <a:cs typeface="Times New Roman" pitchFamily="18" charset="0"/>
            </a:endParaRPr>
          </a:p>
        </p:txBody>
      </p:sp>
      <p:sp>
        <p:nvSpPr>
          <p:cNvPr id="9" name="Rounded Rectangle 8"/>
          <p:cNvSpPr/>
          <p:nvPr/>
        </p:nvSpPr>
        <p:spPr>
          <a:xfrm>
            <a:off x="533400" y="5638800"/>
            <a:ext cx="7772400" cy="8382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Thực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tích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liên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môn</a:t>
            </a:r>
            <a:r>
              <a:rPr lang="en-US" sz="2400" dirty="0" smtClean="0">
                <a:solidFill>
                  <a:schemeClr val="tx1"/>
                </a:solidFill>
                <a:latin typeface="Times New Roman" pitchFamily="18" charset="0"/>
                <a:cs typeface="Times New Roman" pitchFamily="18" charset="0"/>
              </a:rPr>
              <a:t> (LS – ĐL)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p>
          <a:p>
            <a:pPr algn="ctr"/>
            <a:r>
              <a:rPr lang="en-US" sz="2400" dirty="0" err="1" smtClean="0">
                <a:solidFill>
                  <a:schemeClr val="tx1"/>
                </a:solidFill>
                <a:latin typeface="Times New Roman" pitchFamily="18" charset="0"/>
                <a:cs typeface="Times New Roman" pitchFamily="18" charset="0"/>
              </a:rPr>
              <a:t>tích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môn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DHLS</a:t>
            </a:r>
            <a:endParaRPr lang="en-US" sz="2400" dirty="0">
              <a:solidFill>
                <a:schemeClr val="tx1"/>
              </a:solidFill>
              <a:latin typeface="Times New Roman" pitchFamily="18" charset="0"/>
              <a:cs typeface="Times New Roman" pitchFamily="18" charset="0"/>
            </a:endParaRPr>
          </a:p>
        </p:txBody>
      </p:sp>
      <p:sp>
        <p:nvSpPr>
          <p:cNvPr id="11" name="Rounded Rectangle 10"/>
          <p:cNvSpPr/>
          <p:nvPr/>
        </p:nvSpPr>
        <p:spPr>
          <a:xfrm>
            <a:off x="533400" y="4495800"/>
            <a:ext cx="7696200" cy="8382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Nắm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tiêu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về</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kĩ</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CT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môn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mới</a:t>
            </a:r>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amond(in)">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8" grpId="0" animBg="1"/>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1219200"/>
          </a:xfrm>
        </p:spPr>
        <p:txBody>
          <a:bodyPr>
            <a:normAutofit fontScale="90000"/>
          </a:bodyPr>
          <a:lstStyle/>
          <a:p>
            <a:pPr algn="ctr"/>
            <a:r>
              <a:rPr lang="en-US" sz="2700" b="1" u="sng" dirty="0" err="1" smtClean="0">
                <a:solidFill>
                  <a:schemeClr val="accent1">
                    <a:lumMod val="50000"/>
                  </a:schemeClr>
                </a:solidFill>
              </a:rPr>
              <a:t>Nội</a:t>
            </a:r>
            <a:r>
              <a:rPr lang="en-US" sz="2700" b="1" u="sng" dirty="0" smtClean="0">
                <a:solidFill>
                  <a:schemeClr val="accent1">
                    <a:lumMod val="50000"/>
                  </a:schemeClr>
                </a:solidFill>
              </a:rPr>
              <a:t> dung 3</a:t>
            </a:r>
            <a:r>
              <a:rPr lang="en-US" sz="2700" b="1" dirty="0" smtClean="0">
                <a:solidFill>
                  <a:srgbClr val="0000FF"/>
                </a:solidFill>
              </a:rPr>
              <a:t>   </a:t>
            </a:r>
            <a:br>
              <a:rPr lang="en-US" sz="2700" b="1" dirty="0" smtClean="0">
                <a:solidFill>
                  <a:srgbClr val="0000FF"/>
                </a:solidFill>
              </a:rPr>
            </a:br>
            <a:r>
              <a:rPr lang="en-US" sz="2400" b="1" dirty="0" smtClean="0">
                <a:solidFill>
                  <a:srgbClr val="0000FF"/>
                </a:solidFill>
              </a:rPr>
              <a:t>                </a:t>
            </a:r>
            <a:r>
              <a:rPr lang="en-US" sz="2700" b="1" dirty="0" smtClean="0">
                <a:solidFill>
                  <a:srgbClr val="0000FF"/>
                </a:solidFill>
                <a:latin typeface="Times New Roman" pitchFamily="18" charset="0"/>
                <a:cs typeface="Times New Roman" pitchFamily="18" charset="0"/>
              </a:rPr>
              <a:t>VẬN DỤNG CÁC PHƯƠNG PHÁP VÀ HÌNH THỨC </a:t>
            </a:r>
            <a:r>
              <a:rPr lang="en-US" sz="2700" dirty="0" smtClean="0">
                <a:solidFill>
                  <a:srgbClr val="0000FF"/>
                </a:solidFill>
                <a:latin typeface="Times New Roman" pitchFamily="18" charset="0"/>
                <a:cs typeface="Times New Roman" pitchFamily="18" charset="0"/>
              </a:rPr>
              <a:t/>
            </a:r>
            <a:br>
              <a:rPr lang="en-US" sz="2700" dirty="0" smtClean="0">
                <a:solidFill>
                  <a:srgbClr val="0000FF"/>
                </a:solidFill>
                <a:latin typeface="Times New Roman" pitchFamily="18" charset="0"/>
                <a:cs typeface="Times New Roman" pitchFamily="18" charset="0"/>
              </a:rPr>
            </a:br>
            <a:r>
              <a:rPr lang="en-US" sz="2700" b="1" dirty="0" smtClean="0">
                <a:solidFill>
                  <a:srgbClr val="0000FF"/>
                </a:solidFill>
                <a:latin typeface="Times New Roman" pitchFamily="18" charset="0"/>
                <a:cs typeface="Times New Roman" pitchFamily="18" charset="0"/>
              </a:rPr>
              <a:t>        TỔ CHỨC DẠY LỊCH SỬ Ở TIỂU HỌC </a:t>
            </a:r>
            <a:r>
              <a:rPr lang="en-US" sz="2700" b="1" dirty="0" err="1" smtClean="0">
                <a:solidFill>
                  <a:srgbClr val="0000FF"/>
                </a:solidFill>
                <a:latin typeface="Times New Roman" pitchFamily="18" charset="0"/>
                <a:cs typeface="Times New Roman" pitchFamily="18" charset="0"/>
              </a:rPr>
              <a:t>HỌC</a:t>
            </a:r>
            <a:r>
              <a:rPr lang="en-US" sz="2700" b="1" dirty="0" smtClean="0">
                <a:solidFill>
                  <a:srgbClr val="0000FF"/>
                </a:solidFill>
                <a:latin typeface="Times New Roman" pitchFamily="18" charset="0"/>
                <a:cs typeface="Times New Roman" pitchFamily="18" charset="0"/>
              </a:rPr>
              <a:t> </a:t>
            </a:r>
            <a:br>
              <a:rPr lang="en-US" sz="2700" b="1" dirty="0" smtClean="0">
                <a:solidFill>
                  <a:srgbClr val="0000FF"/>
                </a:solidFill>
                <a:latin typeface="Times New Roman" pitchFamily="18" charset="0"/>
                <a:cs typeface="Times New Roman" pitchFamily="18" charset="0"/>
              </a:rPr>
            </a:br>
            <a:r>
              <a:rPr lang="en-US" sz="2700" b="1" dirty="0" smtClean="0">
                <a:solidFill>
                  <a:srgbClr val="0000FF"/>
                </a:solidFill>
                <a:latin typeface="Times New Roman" pitchFamily="18" charset="0"/>
                <a:cs typeface="Times New Roman" pitchFamily="18" charset="0"/>
              </a:rPr>
              <a:t>THEO HƯỚNG PHÁT TRIỂN NĂNG LỰC HỌC SINH</a:t>
            </a:r>
            <a:r>
              <a:rPr lang="en-US" sz="2700" dirty="0" smtClean="0">
                <a:latin typeface="Times New Roman" pitchFamily="18" charset="0"/>
                <a:cs typeface="Times New Roman" pitchFamily="18" charset="0"/>
              </a:rPr>
              <a:t/>
            </a:r>
            <a:br>
              <a:rPr lang="en-US" sz="2700" dirty="0" smtClean="0">
                <a:latin typeface="Times New Roman" pitchFamily="18" charset="0"/>
                <a:cs typeface="Times New Roman" pitchFamily="18" charset="0"/>
              </a:rPr>
            </a:br>
            <a:endParaRPr lang="en-US" sz="27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828800"/>
            <a:ext cx="8686800" cy="5029200"/>
          </a:xfrm>
        </p:spPr>
        <p:txBody>
          <a:bodyPr>
            <a:normAutofit/>
          </a:bodyPr>
          <a:lstStyle/>
          <a:p>
            <a:pPr lvl="0">
              <a:buNone/>
            </a:pPr>
            <a:endParaRPr lang="en-US" sz="2400" b="1" dirty="0" smtClean="0">
              <a:latin typeface="Times New Roman" pitchFamily="18" charset="0"/>
              <a:cs typeface="Times New Roman" pitchFamily="18" charset="0"/>
            </a:endParaRPr>
          </a:p>
          <a:p>
            <a:pPr lvl="0">
              <a:buNone/>
            </a:pPr>
            <a:r>
              <a:rPr lang="en-US" sz="2400" b="1" dirty="0" err="1" smtClean="0">
                <a:latin typeface="Times New Roman" pitchFamily="18" charset="0"/>
                <a:cs typeface="Times New Roman" pitchFamily="18" charset="0"/>
              </a:rPr>
              <a:t>Nội</a:t>
            </a:r>
            <a:r>
              <a:rPr lang="en-US" sz="2400" b="1" dirty="0" smtClean="0">
                <a:latin typeface="Times New Roman" pitchFamily="18" charset="0"/>
                <a:cs typeface="Times New Roman" pitchFamily="18" charset="0"/>
              </a:rPr>
              <a:t> dung 3.1. </a:t>
            </a:r>
            <a:r>
              <a:rPr lang="en-US" sz="2400" b="1" dirty="0" err="1" smtClean="0">
                <a:latin typeface="Times New Roman" pitchFamily="18" charset="0"/>
                <a:cs typeface="Times New Roman" pitchFamily="18" charset="0"/>
              </a:rPr>
              <a:t>Vận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dụng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phương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pháp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dạy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lịch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sử</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theo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hướng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triển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lực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học</a:t>
            </a:r>
            <a:endParaRPr lang="en-US" sz="2400" b="1" dirty="0" smtClean="0">
              <a:latin typeface="Times New Roman" pitchFamily="18" charset="0"/>
              <a:cs typeface="Times New Roman" pitchFamily="18" charset="0"/>
            </a:endParaRPr>
          </a:p>
          <a:p>
            <a:pPr lvl="0">
              <a:buNone/>
            </a:pPr>
            <a:endParaRPr lang="en-US" sz="2400" b="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err="1" smtClean="0">
                <a:solidFill>
                  <a:srgbClr val="0000FF"/>
                </a:solidFill>
              </a:rPr>
              <a:t>Định</a:t>
            </a:r>
            <a:r>
              <a:rPr lang="en-US" sz="2400" b="1" dirty="0" smtClean="0">
                <a:solidFill>
                  <a:srgbClr val="0000FF"/>
                </a:solidFill>
              </a:rPr>
              <a:t> </a:t>
            </a:r>
            <a:r>
              <a:rPr lang="en-US" sz="2400" b="1" dirty="0" err="1" smtClean="0">
                <a:solidFill>
                  <a:srgbClr val="0000FF"/>
                </a:solidFill>
              </a:rPr>
              <a:t>hướng</a:t>
            </a:r>
            <a:r>
              <a:rPr lang="en-US" sz="2400" b="1" dirty="0" smtClean="0">
                <a:solidFill>
                  <a:srgbClr val="0000FF"/>
                </a:solidFill>
              </a:rPr>
              <a:t> </a:t>
            </a:r>
            <a:r>
              <a:rPr lang="en-US" sz="2400" b="1" dirty="0" err="1" smtClean="0">
                <a:solidFill>
                  <a:srgbClr val="0000FF"/>
                </a:solidFill>
              </a:rPr>
              <a:t>đổi</a:t>
            </a:r>
            <a:r>
              <a:rPr lang="en-US" sz="2400" b="1" dirty="0" smtClean="0">
                <a:solidFill>
                  <a:srgbClr val="0000FF"/>
                </a:solidFill>
              </a:rPr>
              <a:t> </a:t>
            </a:r>
            <a:r>
              <a:rPr lang="en-US" sz="2400" b="1" dirty="0" err="1" smtClean="0">
                <a:solidFill>
                  <a:srgbClr val="0000FF"/>
                </a:solidFill>
              </a:rPr>
              <a:t>mới</a:t>
            </a:r>
            <a:r>
              <a:rPr lang="en-US" sz="2400" b="1" dirty="0" smtClean="0">
                <a:solidFill>
                  <a:srgbClr val="0000FF"/>
                </a:solidFill>
              </a:rPr>
              <a:t> </a:t>
            </a:r>
            <a:r>
              <a:rPr lang="en-US" sz="2400" b="1" dirty="0" err="1" smtClean="0">
                <a:solidFill>
                  <a:srgbClr val="0000FF"/>
                </a:solidFill>
              </a:rPr>
              <a:t>ppdhls</a:t>
            </a:r>
            <a:r>
              <a:rPr lang="en-US" sz="2400" b="1" dirty="0" smtClean="0">
                <a:solidFill>
                  <a:srgbClr val="0000FF"/>
                </a:solidFill>
              </a:rPr>
              <a:t> ở </a:t>
            </a:r>
            <a:r>
              <a:rPr lang="en-US" sz="2400" b="1" dirty="0" err="1" smtClean="0">
                <a:solidFill>
                  <a:srgbClr val="0000FF"/>
                </a:solidFill>
              </a:rPr>
              <a:t>tiểu</a:t>
            </a:r>
            <a:r>
              <a:rPr lang="en-US" sz="2400" b="1" dirty="0" smtClean="0">
                <a:solidFill>
                  <a:srgbClr val="0000FF"/>
                </a:solidFill>
              </a:rPr>
              <a:t> </a:t>
            </a:r>
            <a:r>
              <a:rPr lang="en-US" sz="2400" b="1" dirty="0" err="1" smtClean="0">
                <a:solidFill>
                  <a:srgbClr val="0000FF"/>
                </a:solidFill>
              </a:rPr>
              <a:t>học</a:t>
            </a:r>
            <a:endParaRPr lang="en-US" sz="2400" b="1" dirty="0">
              <a:solidFill>
                <a:srgbClr val="0000FF"/>
              </a:solidFill>
            </a:endParaRPr>
          </a:p>
        </p:txBody>
      </p:sp>
      <p:sp>
        <p:nvSpPr>
          <p:cNvPr id="3" name="Content Placeholder 2"/>
          <p:cNvSpPr>
            <a:spLocks noGrp="1"/>
          </p:cNvSpPr>
          <p:nvPr>
            <p:ph idx="1"/>
          </p:nvPr>
        </p:nvSpPr>
        <p:spPr/>
        <p:txBody>
          <a:bodyPr/>
          <a:lstStyle/>
          <a:p>
            <a:endParaRPr lang="en-US" dirty="0"/>
          </a:p>
        </p:txBody>
      </p:sp>
      <p:sp>
        <p:nvSpPr>
          <p:cNvPr id="4" name="Pentagon 3"/>
          <p:cNvSpPr/>
          <p:nvPr/>
        </p:nvSpPr>
        <p:spPr>
          <a:xfrm>
            <a:off x="152400" y="2209800"/>
            <a:ext cx="2667000" cy="2209800"/>
          </a:xfrm>
          <a:prstGeom prst="homePlate">
            <a:avLst>
              <a:gd name="adj" fmla="val 322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1"/>
                </a:solidFill>
                <a:latin typeface="Times New Roman" pitchFamily="18" charset="0"/>
                <a:cs typeface="Times New Roman" pitchFamily="18" charset="0"/>
              </a:rPr>
              <a:t>Định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hướng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đổi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mới</a:t>
            </a:r>
            <a:r>
              <a:rPr lang="en-US" sz="2800" dirty="0" smtClean="0">
                <a:solidFill>
                  <a:schemeClr val="bg1"/>
                </a:solidFill>
                <a:latin typeface="Times New Roman" pitchFamily="18" charset="0"/>
                <a:cs typeface="Times New Roman" pitchFamily="18" charset="0"/>
              </a:rPr>
              <a:t>    PPDHLS </a:t>
            </a:r>
          </a:p>
          <a:p>
            <a:pPr algn="ctr"/>
            <a:r>
              <a:rPr lang="en-US" sz="2800" dirty="0" smtClean="0">
                <a:solidFill>
                  <a:schemeClr val="bg1"/>
                </a:solidFill>
                <a:latin typeface="Times New Roman" pitchFamily="18" charset="0"/>
                <a:cs typeface="Times New Roman" pitchFamily="18" charset="0"/>
              </a:rPr>
              <a:t>ở </a:t>
            </a:r>
            <a:r>
              <a:rPr lang="en-US" sz="2800" dirty="0" err="1" smtClean="0">
                <a:solidFill>
                  <a:schemeClr val="bg1"/>
                </a:solidFill>
                <a:latin typeface="Times New Roman" pitchFamily="18" charset="0"/>
                <a:cs typeface="Times New Roman" pitchFamily="18" charset="0"/>
              </a:rPr>
              <a:t>tiểu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học</a:t>
            </a:r>
            <a:endParaRPr lang="en-US" sz="2800" dirty="0">
              <a:solidFill>
                <a:schemeClr val="bg1"/>
              </a:solidFill>
              <a:latin typeface="Times New Roman" pitchFamily="18" charset="0"/>
              <a:cs typeface="Times New Roman" pitchFamily="18" charset="0"/>
            </a:endParaRPr>
          </a:p>
        </p:txBody>
      </p:sp>
      <p:sp>
        <p:nvSpPr>
          <p:cNvPr id="5" name="Rounded Rectangle 4"/>
          <p:cNvSpPr/>
          <p:nvPr/>
        </p:nvSpPr>
        <p:spPr>
          <a:xfrm>
            <a:off x="2971800" y="1295400"/>
            <a:ext cx="5791200" cy="838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Times New Roman" pitchFamily="18" charset="0"/>
                <a:cs typeface="Times New Roman" pitchFamily="18" charset="0"/>
              </a:rPr>
              <a:t>DH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tổ</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HT </a:t>
            </a:r>
            <a:endParaRPr lang="en-US" sz="2400" dirty="0">
              <a:latin typeface="Times New Roman" pitchFamily="18" charset="0"/>
              <a:cs typeface="Times New Roman" pitchFamily="18" charset="0"/>
            </a:endParaRPr>
          </a:p>
        </p:txBody>
      </p:sp>
      <p:sp>
        <p:nvSpPr>
          <p:cNvPr id="7" name="Rounded Rectangle 6"/>
          <p:cNvSpPr/>
          <p:nvPr/>
        </p:nvSpPr>
        <p:spPr>
          <a:xfrm>
            <a:off x="3048000" y="2590800"/>
            <a:ext cx="5715000" cy="1295400"/>
          </a:xfrm>
          <a:prstGeom prst="roundRect">
            <a:avLst/>
          </a:prstGeom>
          <a:solidFill>
            <a:srgbClr val="E2FE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solidFill>
                  <a:schemeClr val="tx1"/>
                </a:solidFill>
                <a:latin typeface="Times New Roman" pitchFamily="18" charset="0"/>
                <a:cs typeface="Times New Roman" pitchFamily="18" charset="0"/>
              </a:rPr>
              <a:t>Chú</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trọng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rèn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luyện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cho</a:t>
            </a:r>
            <a:r>
              <a:rPr lang="en-US" sz="2400" dirty="0" smtClean="0">
                <a:solidFill>
                  <a:schemeClr val="tx1"/>
                </a:solidFill>
                <a:latin typeface="Times New Roman" pitchFamily="18" charset="0"/>
                <a:cs typeface="Times New Roman" pitchFamily="18" charset="0"/>
              </a:rPr>
              <a:t> HS </a:t>
            </a:r>
            <a:r>
              <a:rPr lang="en-US" sz="2400" dirty="0" err="1" smtClean="0">
                <a:solidFill>
                  <a:schemeClr val="tx1"/>
                </a:solidFill>
                <a:latin typeface="Times New Roman" pitchFamily="18" charset="0"/>
                <a:cs typeface="Times New Roman" pitchFamily="18" charset="0"/>
              </a:rPr>
              <a:t>biết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khai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thác</a:t>
            </a:r>
            <a:r>
              <a:rPr lang="en-US" sz="2400" dirty="0" smtClean="0">
                <a:solidFill>
                  <a:schemeClr val="tx1"/>
                </a:solidFill>
                <a:latin typeface="Times New Roman" pitchFamily="18" charset="0"/>
                <a:cs typeface="Times New Roman" pitchFamily="18" charset="0"/>
              </a:rPr>
              <a:t> SGK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tài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liệu</a:t>
            </a:r>
            <a:r>
              <a:rPr lang="en-US" sz="2400" dirty="0" smtClean="0">
                <a:solidFill>
                  <a:schemeClr val="tx1"/>
                </a:solidFill>
                <a:latin typeface="Times New Roman" pitchFamily="18" charset="0"/>
                <a:cs typeface="Times New Roman" pitchFamily="18" charset="0"/>
              </a:rPr>
              <a:t> HT, </a:t>
            </a:r>
            <a:r>
              <a:rPr lang="en-US" sz="2400" dirty="0" err="1" smtClean="0">
                <a:solidFill>
                  <a:schemeClr val="tx1"/>
                </a:solidFill>
                <a:latin typeface="Times New Roman" pitchFamily="18" charset="0"/>
                <a:cs typeface="Times New Roman" pitchFamily="18" charset="0"/>
              </a:rPr>
              <a:t>biết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liên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hệ</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mới</a:t>
            </a:r>
            <a:endParaRPr lang="en-US" sz="2400" dirty="0">
              <a:solidFill>
                <a:schemeClr val="tx1"/>
              </a:solidFill>
              <a:latin typeface="Times New Roman" pitchFamily="18" charset="0"/>
              <a:cs typeface="Times New Roman" pitchFamily="18" charset="0"/>
            </a:endParaRPr>
          </a:p>
        </p:txBody>
      </p:sp>
      <p:sp>
        <p:nvSpPr>
          <p:cNvPr id="8" name="Rounded Rectangle 7"/>
          <p:cNvSpPr/>
          <p:nvPr/>
        </p:nvSpPr>
        <p:spPr>
          <a:xfrm>
            <a:off x="3048000" y="4267200"/>
            <a:ext cx="5715000"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Tăng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cường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tác</a:t>
            </a:r>
            <a:endParaRPr lang="en-US" sz="2400" dirty="0">
              <a:solidFill>
                <a:schemeClr val="tx1"/>
              </a:solidFill>
              <a:latin typeface="Times New Roman" pitchFamily="18" charset="0"/>
              <a:cs typeface="Times New Roman" pitchFamily="18" charset="0"/>
            </a:endParaRPr>
          </a:p>
        </p:txBody>
      </p:sp>
      <p:sp>
        <p:nvSpPr>
          <p:cNvPr id="9" name="Rounded Rectangle 8"/>
          <p:cNvSpPr/>
          <p:nvPr/>
        </p:nvSpPr>
        <p:spPr>
          <a:xfrm>
            <a:off x="3048000" y="5486400"/>
            <a:ext cx="5791200" cy="9144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atin typeface="Times New Roman" pitchFamily="18" charset="0"/>
                <a:cs typeface="Times New Roman" pitchFamily="18" charset="0"/>
              </a:rPr>
              <a:t>Chú</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trọng</a:t>
            </a:r>
            <a:r>
              <a:rPr lang="en-US" sz="2400" dirty="0" smtClean="0">
                <a:latin typeface="Times New Roman" pitchFamily="18" charset="0"/>
                <a:cs typeface="Times New Roman" pitchFamily="18" charset="0"/>
              </a:rPr>
              <a:t> ĐGKQHT </a:t>
            </a:r>
            <a:r>
              <a:rPr lang="en-US" sz="2400" dirty="0" err="1" smtClean="0">
                <a:latin typeface="Times New Roman" pitchFamily="18" charset="0"/>
                <a:cs typeface="Times New Roman" pitchFamily="18" charset="0"/>
              </a:rPr>
              <a:t>theo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suốt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dạy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amond(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amond(in)">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838200"/>
          </a:xfrm>
        </p:spPr>
        <p:txBody>
          <a:bodyPr>
            <a:normAutofit/>
          </a:bodyPr>
          <a:lstStyle/>
          <a:p>
            <a:pPr algn="ctr"/>
            <a:r>
              <a:rPr lang="en-US" sz="2400" b="1" dirty="0" err="1" smtClean="0">
                <a:solidFill>
                  <a:srgbClr val="0000FF"/>
                </a:solidFill>
                <a:latin typeface="Times New Roman" pitchFamily="18" charset="0"/>
                <a:cs typeface="Times New Roman" pitchFamily="18" charset="0"/>
              </a:rPr>
              <a:t>Vận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dụng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ppdhls</a:t>
            </a:r>
            <a:r>
              <a:rPr lang="en-US" sz="2400" b="1" dirty="0" smtClean="0">
                <a:solidFill>
                  <a:srgbClr val="0000FF"/>
                </a:solidFill>
                <a:latin typeface="Times New Roman" pitchFamily="18" charset="0"/>
                <a:cs typeface="Times New Roman" pitchFamily="18" charset="0"/>
              </a:rPr>
              <a:t> ở </a:t>
            </a:r>
            <a:r>
              <a:rPr lang="en-US" sz="2400" b="1" dirty="0" err="1" smtClean="0">
                <a:solidFill>
                  <a:srgbClr val="0000FF"/>
                </a:solidFill>
                <a:latin typeface="Times New Roman" pitchFamily="18" charset="0"/>
                <a:cs typeface="Times New Roman" pitchFamily="18" charset="0"/>
              </a:rPr>
              <a:t>tiểu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bằng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cách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nào</a:t>
            </a:r>
            <a:r>
              <a:rPr lang="en-US" sz="2400" b="1" dirty="0" smtClean="0">
                <a:solidFill>
                  <a:srgbClr val="0000FF"/>
                </a:solidFill>
                <a:latin typeface="Times New Roman" pitchFamily="18" charset="0"/>
                <a:cs typeface="Times New Roman" pitchFamily="18" charset="0"/>
              </a:rPr>
              <a:t>?</a:t>
            </a:r>
            <a:endParaRPr lang="en-US" sz="2400" b="1" dirty="0">
              <a:solidFill>
                <a:srgbClr val="0000FF"/>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686800" cy="4784725"/>
          </a:xfrm>
        </p:spPr>
        <p:txBody>
          <a:bodyPr>
            <a:normAutofit/>
          </a:bodyPr>
          <a:lstStyle/>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endParaRPr lang="en-US" sz="1200" dirty="0" smtClean="0"/>
          </a:p>
          <a:p>
            <a:pPr algn="just">
              <a:buNone/>
            </a:pPr>
            <a:r>
              <a:rPr lang="en-US" sz="1200" dirty="0" smtClean="0"/>
              <a:t>.</a:t>
            </a:r>
          </a:p>
          <a:p>
            <a:pPr algn="just">
              <a:buNone/>
            </a:pPr>
            <a:endParaRPr lang="en-US" sz="1200" dirty="0" smtClean="0"/>
          </a:p>
          <a:p>
            <a:pPr algn="just">
              <a:buNone/>
            </a:pPr>
            <a:endParaRPr lang="en-US" sz="1200" dirty="0" smtClean="0"/>
          </a:p>
          <a:p>
            <a:pPr algn="just">
              <a:buNone/>
            </a:pPr>
            <a:endParaRPr lang="en-US" sz="1200" dirty="0" smtClean="0"/>
          </a:p>
          <a:p>
            <a:pPr algn="just">
              <a:buNone/>
            </a:pPr>
            <a:endParaRPr lang="en-US" sz="1200" dirty="0" smtClean="0"/>
          </a:p>
          <a:p>
            <a:pPr algn="just"/>
            <a:endParaRPr lang="en-US" sz="1200" dirty="0" smtClean="0"/>
          </a:p>
        </p:txBody>
      </p:sp>
      <p:sp>
        <p:nvSpPr>
          <p:cNvPr id="4" name="Rounded Rectangle 3"/>
          <p:cNvSpPr/>
          <p:nvPr/>
        </p:nvSpPr>
        <p:spPr>
          <a:xfrm>
            <a:off x="228600" y="1143000"/>
            <a:ext cx="8686800" cy="6096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Times New Roman" pitchFamily="18" charset="0"/>
                <a:cs typeface="Times New Roman" pitchFamily="18" charset="0"/>
              </a:rPr>
              <a:t>DH </a:t>
            </a:r>
            <a:r>
              <a:rPr lang="en-US" sz="2400" dirty="0" err="1" smtClean="0">
                <a:solidFill>
                  <a:schemeClr val="tx1"/>
                </a:solidFill>
                <a:latin typeface="Times New Roman" pitchFamily="18" charset="0"/>
                <a:cs typeface="Times New Roman" pitchFamily="18" charset="0"/>
              </a:rPr>
              <a:t>thông</a:t>
            </a:r>
            <a:r>
              <a:rPr lang="en-US" sz="2400" dirty="0" smtClean="0">
                <a:solidFill>
                  <a:schemeClr val="tx1"/>
                </a:solidFill>
                <a:latin typeface="Times New Roman" pitchFamily="18" charset="0"/>
                <a:cs typeface="Times New Roman" pitchFamily="18" charset="0"/>
              </a:rPr>
              <a:t> qua </a:t>
            </a:r>
            <a:r>
              <a:rPr lang="en-US" sz="2400" dirty="0" err="1" smtClean="0">
                <a:solidFill>
                  <a:schemeClr val="tx1"/>
                </a:solidFill>
                <a:latin typeface="Times New Roman" pitchFamily="18" charset="0"/>
                <a:cs typeface="Times New Roman" pitchFamily="18" charset="0"/>
              </a:rPr>
              <a:t>tổ</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liên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giúp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khám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điều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chưa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biết</a:t>
            </a:r>
            <a:r>
              <a:rPr lang="en-US" sz="2400" dirty="0" smtClean="0">
                <a:solidFill>
                  <a:schemeClr val="tx1"/>
                </a:solidFill>
                <a:latin typeface="Times New Roman" pitchFamily="18" charset="0"/>
                <a:cs typeface="Times New Roman" pitchFamily="18" charset="0"/>
              </a:rPr>
              <a:t> (DH </a:t>
            </a:r>
            <a:r>
              <a:rPr lang="en-US" sz="2400" dirty="0" err="1" smtClean="0">
                <a:solidFill>
                  <a:schemeClr val="tx1"/>
                </a:solidFill>
                <a:latin typeface="Times New Roman" pitchFamily="18" charset="0"/>
                <a:cs typeface="Times New Roman" pitchFamily="18" charset="0"/>
              </a:rPr>
              <a:t>định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hướng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sp>
        <p:nvSpPr>
          <p:cNvPr id="5" name="Rounded Rectangle 4"/>
          <p:cNvSpPr/>
          <p:nvPr/>
        </p:nvSpPr>
        <p:spPr>
          <a:xfrm>
            <a:off x="228600" y="2743200"/>
            <a:ext cx="8686800" cy="9906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Chú</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trọng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rèn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luyện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cho</a:t>
            </a:r>
            <a:r>
              <a:rPr lang="en-US" sz="2400" dirty="0" smtClean="0">
                <a:solidFill>
                  <a:schemeClr val="tx1"/>
                </a:solidFill>
                <a:latin typeface="Times New Roman" pitchFamily="18" charset="0"/>
                <a:cs typeface="Times New Roman" pitchFamily="18" charset="0"/>
              </a:rPr>
              <a:t> HS </a:t>
            </a:r>
            <a:r>
              <a:rPr lang="en-US" sz="2400" dirty="0" err="1" smtClean="0">
                <a:solidFill>
                  <a:schemeClr val="tx1"/>
                </a:solidFill>
                <a:latin typeface="Times New Roman" pitchFamily="18" charset="0"/>
                <a:cs typeface="Times New Roman" pitchFamily="18" charset="0"/>
              </a:rPr>
              <a:t>biết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khai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thác</a:t>
            </a:r>
            <a:r>
              <a:rPr lang="en-US" sz="2400" dirty="0" smtClean="0">
                <a:solidFill>
                  <a:schemeClr val="tx1"/>
                </a:solidFill>
                <a:latin typeface="Times New Roman" pitchFamily="18" charset="0"/>
                <a:cs typeface="Times New Roman" pitchFamily="18" charset="0"/>
              </a:rPr>
              <a:t> SGK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tài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liệu</a:t>
            </a:r>
            <a:endParaRPr lang="en-US" sz="2400" dirty="0" smtClean="0">
              <a:solidFill>
                <a:schemeClr val="tx1"/>
              </a:solidFill>
              <a:latin typeface="Times New Roman" pitchFamily="18" charset="0"/>
              <a:cs typeface="Times New Roman" pitchFamily="18" charset="0"/>
            </a:endParaRPr>
          </a:p>
          <a:p>
            <a:pPr algn="ct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biết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tìm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suy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luận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tìm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tòi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mới</a:t>
            </a:r>
            <a:r>
              <a:rPr lang="en-US" sz="2400" dirty="0" smtClean="0">
                <a:solidFill>
                  <a:schemeClr val="tx1"/>
                </a:solidFill>
                <a:latin typeface="Times New Roman" pitchFamily="18" charset="0"/>
                <a:cs typeface="Times New Roman" pitchFamily="18" charset="0"/>
              </a:rPr>
              <a:t>... </a:t>
            </a:r>
            <a:endParaRPr lang="en-US" sz="2400" dirty="0">
              <a:solidFill>
                <a:schemeClr val="tx1"/>
              </a:solidFill>
              <a:latin typeface="Times New Roman" pitchFamily="18" charset="0"/>
              <a:cs typeface="Times New Roman" pitchFamily="18" charset="0"/>
            </a:endParaRPr>
          </a:p>
        </p:txBody>
      </p:sp>
      <p:sp>
        <p:nvSpPr>
          <p:cNvPr id="7" name="Rounded Rectangle 6"/>
          <p:cNvSpPr/>
          <p:nvPr/>
        </p:nvSpPr>
        <p:spPr>
          <a:xfrm>
            <a:off x="1905000" y="5867400"/>
            <a:ext cx="5410200" cy="83820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tx1"/>
              </a:solidFill>
              <a:latin typeface="+mj-lt"/>
              <a:cs typeface="Times New Roman" pitchFamily="18" charset="0"/>
            </a:endParaRPr>
          </a:p>
          <a:p>
            <a:pPr algn="ctr"/>
            <a:r>
              <a:rPr lang="vi-VN" sz="2000" dirty="0" smtClean="0">
                <a:solidFill>
                  <a:schemeClr val="tx1"/>
                </a:solidFill>
                <a:latin typeface="+mj-lt"/>
                <a:cs typeface="Times New Roman" pitchFamily="18" charset="0"/>
              </a:rPr>
              <a:t>Tăng cường sử dụng phương tiện dạy học</a:t>
            </a:r>
            <a:endParaRPr lang="en-US" sz="2000" dirty="0" smtClean="0">
              <a:solidFill>
                <a:schemeClr val="tx1"/>
              </a:solidFill>
              <a:latin typeface="+mj-lt"/>
              <a:cs typeface="Times New Roman" pitchFamily="18" charset="0"/>
            </a:endParaRPr>
          </a:p>
          <a:p>
            <a:pPr algn="ctr"/>
            <a:r>
              <a:rPr lang="vi-VN" sz="2000" dirty="0" smtClean="0">
                <a:solidFill>
                  <a:schemeClr val="tx1"/>
                </a:solidFill>
                <a:latin typeface="+mj-lt"/>
                <a:cs typeface="Times New Roman" pitchFamily="18" charset="0"/>
              </a:rPr>
              <a:t> và công nghệ thông tin hợp lý hỗ trợ </a:t>
            </a:r>
            <a:r>
              <a:rPr lang="en-US" sz="2000" dirty="0" smtClean="0">
                <a:solidFill>
                  <a:schemeClr val="tx1"/>
                </a:solidFill>
                <a:latin typeface="+mj-lt"/>
                <a:cs typeface="Times New Roman" pitchFamily="18" charset="0"/>
              </a:rPr>
              <a:t>DH</a:t>
            </a:r>
          </a:p>
          <a:p>
            <a:pPr algn="ctr"/>
            <a:endParaRPr lang="en-US" sz="2100" dirty="0">
              <a:solidFill>
                <a:schemeClr val="tx1"/>
              </a:solidFill>
            </a:endParaRPr>
          </a:p>
        </p:txBody>
      </p:sp>
      <p:sp>
        <p:nvSpPr>
          <p:cNvPr id="8" name="Rounded Rectangle 7"/>
          <p:cNvSpPr/>
          <p:nvPr/>
        </p:nvSpPr>
        <p:spPr>
          <a:xfrm>
            <a:off x="1828800" y="1905000"/>
            <a:ext cx="6019800" cy="53340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solidFill>
                  <a:schemeClr val="tx1"/>
                </a:solidFill>
                <a:latin typeface="Times New Roman" pitchFamily="18" charset="0"/>
                <a:cs typeface="Times New Roman" pitchFamily="18" charset="0"/>
              </a:rPr>
              <a:t>Kết hợp đa dạng các phương pháp dạy học</a:t>
            </a:r>
            <a:r>
              <a:rPr lang="en-US" sz="2400" dirty="0" smtClean="0">
                <a:solidFill>
                  <a:schemeClr val="tx1"/>
                </a:solidFill>
                <a:latin typeface="Times New Roman" pitchFamily="18" charset="0"/>
                <a:cs typeface="Times New Roman" pitchFamily="18" charset="0"/>
              </a:rPr>
              <a:t> (*)</a:t>
            </a:r>
            <a:r>
              <a:rPr lang="vi-VN" sz="2400" dirty="0" smtClean="0">
                <a:solidFill>
                  <a:schemeClr val="tx1"/>
                </a:solidFill>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9" name="Rounded Rectangle 8"/>
          <p:cNvSpPr/>
          <p:nvPr/>
        </p:nvSpPr>
        <p:spPr>
          <a:xfrm>
            <a:off x="228600" y="4648200"/>
            <a:ext cx="8534400" cy="99060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Times New Roman" pitchFamily="18" charset="0"/>
                <a:cs typeface="Times New Roman" pitchFamily="18" charset="0"/>
              </a:rPr>
              <a:t>Tăng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cường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HT </a:t>
            </a:r>
            <a:r>
              <a:rPr lang="en-US" sz="2400" dirty="0" err="1" smtClean="0">
                <a:solidFill>
                  <a:schemeClr val="tx1"/>
                </a:solidFill>
                <a:latin typeface="Times New Roman" pitchFamily="18" charset="0"/>
                <a:cs typeface="Times New Roman" pitchFamily="18" charset="0"/>
              </a:rPr>
              <a:t>cá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HT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tác</a:t>
            </a:r>
            <a:r>
              <a:rPr lang="en-US" sz="2400" dirty="0" smtClean="0">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nhằm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vận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dụng</a:t>
            </a:r>
            <a:endParaRPr lang="en-US" sz="2400" dirty="0" smtClean="0">
              <a:solidFill>
                <a:schemeClr val="tx1"/>
              </a:solidFill>
              <a:latin typeface="Times New Roman" pitchFamily="18" charset="0"/>
              <a:cs typeface="Times New Roman" pitchFamily="18" charset="0"/>
            </a:endParaRPr>
          </a:p>
          <a:p>
            <a:pPr algn="ct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hiểu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biết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nghiệm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từng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giải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quyết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nhiệm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vụ</a:t>
            </a:r>
            <a:r>
              <a:rPr lang="en-US" sz="2400" dirty="0" smtClean="0">
                <a:solidFill>
                  <a:schemeClr val="tx1"/>
                </a:solidFill>
                <a:latin typeface="Times New Roman" pitchFamily="18" charset="0"/>
                <a:cs typeface="Times New Roman" pitchFamily="18" charset="0"/>
              </a:rPr>
              <a:t> HT</a:t>
            </a:r>
            <a:endParaRPr lang="en-US" sz="2400" dirty="0">
              <a:solidFill>
                <a:schemeClr val="tx1"/>
              </a:solidFill>
              <a:latin typeface="Times New Roman" pitchFamily="18" charset="0"/>
              <a:cs typeface="Times New Roman" pitchFamily="18" charset="0"/>
            </a:endParaRPr>
          </a:p>
        </p:txBody>
      </p:sp>
      <p:sp>
        <p:nvSpPr>
          <p:cNvPr id="10" name="Rounded Rectangle 9"/>
          <p:cNvSpPr/>
          <p:nvPr/>
        </p:nvSpPr>
        <p:spPr>
          <a:xfrm>
            <a:off x="1981200" y="3962400"/>
            <a:ext cx="5334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smtClean="0"/>
              <a:t>Vận dụng dạy học giải quyết vấn đề</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heckerboard(across)">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heckerboard(across)">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686800" cy="5470525"/>
          </a:xfrm>
        </p:spPr>
        <p:txBody>
          <a:bodyPr>
            <a:normAutofit/>
          </a:bodyPr>
          <a:lstStyle/>
          <a:p>
            <a:pPr>
              <a:buNone/>
            </a:pPr>
            <a:r>
              <a:rPr lang="en-US" sz="2800" b="1" dirty="0" smtClean="0">
                <a:solidFill>
                  <a:srgbClr val="0000FF"/>
                </a:solidFill>
                <a:latin typeface="Times New Roman" pitchFamily="18" charset="0"/>
                <a:cs typeface="Times New Roman" pitchFamily="18" charset="0"/>
              </a:rPr>
              <a:t>              HỌC TẬP QUA “LÀM”  (</a:t>
            </a:r>
            <a:r>
              <a:rPr lang="en-US" sz="2800" b="1" dirty="0" err="1" smtClean="0">
                <a:solidFill>
                  <a:srgbClr val="0000FF"/>
                </a:solidFill>
                <a:latin typeface="Times New Roman" pitchFamily="18" charset="0"/>
                <a:cs typeface="Times New Roman" pitchFamily="18" charset="0"/>
              </a:rPr>
              <a:t>Vai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trò</a:t>
            </a:r>
            <a:r>
              <a:rPr lang="en-US" sz="2800" b="1" dirty="0" smtClean="0">
                <a:solidFill>
                  <a:srgbClr val="0000FF"/>
                </a:solidFill>
                <a:latin typeface="Times New Roman" pitchFamily="18" charset="0"/>
                <a:cs typeface="Times New Roman" pitchFamily="18" charset="0"/>
              </a:rPr>
              <a:t>)</a:t>
            </a:r>
            <a:endParaRPr lang="en-US" sz="2800" dirty="0"/>
          </a:p>
        </p:txBody>
      </p:sp>
      <p:sp>
        <p:nvSpPr>
          <p:cNvPr id="4" name="Rectangle 3"/>
          <p:cNvSpPr/>
          <p:nvPr/>
        </p:nvSpPr>
        <p:spPr>
          <a:xfrm>
            <a:off x="914400" y="1524000"/>
            <a:ext cx="7010400" cy="35814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lnSpc>
                <a:spcPct val="150000"/>
              </a:lnSpc>
              <a:buNone/>
            </a:pPr>
            <a:r>
              <a:rPr lang="en-US" sz="3200" b="1" dirty="0" err="1" smtClean="0">
                <a:latin typeface="Times New Roman" pitchFamily="18" charset="0"/>
                <a:cs typeface="Times New Roman" pitchFamily="18" charset="0"/>
              </a:rPr>
              <a:t>Nói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tôi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nghe</a:t>
            </a:r>
            <a:r>
              <a:rPr lang="en-US" sz="3200" b="1" dirty="0" smtClean="0">
                <a:latin typeface="Times New Roman" pitchFamily="18" charset="0"/>
                <a:cs typeface="Times New Roman" pitchFamily="18" charset="0"/>
              </a:rPr>
              <a:t>  -    </a:t>
            </a:r>
            <a:r>
              <a:rPr lang="en-US" sz="3200" b="1" dirty="0" err="1" smtClean="0">
                <a:latin typeface="Times New Roman" pitchFamily="18" charset="0"/>
                <a:cs typeface="Times New Roman" pitchFamily="18" charset="0"/>
              </a:rPr>
              <a:t>Tôi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sẽ</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quên</a:t>
            </a:r>
            <a:endParaRPr lang="en-US" sz="3200" b="1" dirty="0" smtClean="0">
              <a:latin typeface="Times New Roman" pitchFamily="18" charset="0"/>
              <a:cs typeface="Times New Roman" pitchFamily="18" charset="0"/>
            </a:endParaRPr>
          </a:p>
          <a:p>
            <a:pPr algn="ctr">
              <a:lnSpc>
                <a:spcPct val="150000"/>
              </a:lnSpc>
            </a:pPr>
            <a:r>
              <a:rPr lang="en-US" sz="3200" b="1" dirty="0" err="1" smtClean="0">
                <a:solidFill>
                  <a:srgbClr val="0000FF"/>
                </a:solidFill>
                <a:latin typeface="Times New Roman" pitchFamily="18" charset="0"/>
                <a:cs typeface="Times New Roman" pitchFamily="18" charset="0"/>
              </a:rPr>
              <a:t>Chỉ</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cho</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tôi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thấy</a:t>
            </a:r>
            <a:r>
              <a:rPr lang="en-US" sz="3200" b="1" dirty="0" smtClean="0">
                <a:solidFill>
                  <a:srgbClr val="0000FF"/>
                </a:solidFill>
                <a:latin typeface="Times New Roman" pitchFamily="18" charset="0"/>
                <a:cs typeface="Times New Roman" pitchFamily="18" charset="0"/>
              </a:rPr>
              <a:t>  -   </a:t>
            </a:r>
            <a:r>
              <a:rPr lang="en-US" sz="3200" b="1" dirty="0" err="1" smtClean="0">
                <a:solidFill>
                  <a:srgbClr val="0000FF"/>
                </a:solidFill>
                <a:latin typeface="Times New Roman" pitchFamily="18" charset="0"/>
                <a:cs typeface="Times New Roman" pitchFamily="18" charset="0"/>
              </a:rPr>
              <a:t>Tôi</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sẽ</a:t>
            </a:r>
            <a:r>
              <a:rPr lang="en-US" sz="3200" b="1" dirty="0" smtClean="0">
                <a:solidFill>
                  <a:srgbClr val="0000FF"/>
                </a:solidFill>
                <a:latin typeface="Times New Roman" pitchFamily="18" charset="0"/>
                <a:cs typeface="Times New Roman" pitchFamily="18" charset="0"/>
              </a:rPr>
              <a:t> </a:t>
            </a:r>
            <a:r>
              <a:rPr lang="en-US" sz="3200" b="1" dirty="0" err="1" smtClean="0">
                <a:solidFill>
                  <a:srgbClr val="0000FF"/>
                </a:solidFill>
                <a:latin typeface="Times New Roman" pitchFamily="18" charset="0"/>
                <a:cs typeface="Times New Roman" pitchFamily="18" charset="0"/>
              </a:rPr>
              <a:t>nhớ</a:t>
            </a:r>
            <a:endParaRPr lang="en-US" sz="3200" b="1" dirty="0" smtClean="0">
              <a:solidFill>
                <a:srgbClr val="0000FF"/>
              </a:solidFill>
              <a:latin typeface="Times New Roman" pitchFamily="18" charset="0"/>
              <a:cs typeface="Times New Roman" pitchFamily="18" charset="0"/>
            </a:endParaRPr>
          </a:p>
          <a:p>
            <a:pPr algn="ctr">
              <a:lnSpc>
                <a:spcPct val="150000"/>
              </a:lnSpc>
            </a:pPr>
            <a:r>
              <a:rPr lang="en-US" sz="3200" b="1" dirty="0" smtClean="0">
                <a:solidFill>
                  <a:srgbClr val="60FC22"/>
                </a:solidFill>
                <a:latin typeface="Times New Roman" pitchFamily="18" charset="0"/>
                <a:cs typeface="Times New Roman" pitchFamily="18" charset="0"/>
              </a:rPr>
              <a:t>Cho </a:t>
            </a:r>
            <a:r>
              <a:rPr lang="en-US" sz="3200" b="1" dirty="0" err="1" smtClean="0">
                <a:solidFill>
                  <a:srgbClr val="60FC22"/>
                </a:solidFill>
                <a:latin typeface="Times New Roman" pitchFamily="18" charset="0"/>
                <a:cs typeface="Times New Roman" pitchFamily="18" charset="0"/>
              </a:rPr>
              <a:t>tôi</a:t>
            </a:r>
            <a:r>
              <a:rPr lang="en-US" sz="3200" b="1" dirty="0" smtClean="0">
                <a:solidFill>
                  <a:srgbClr val="60FC22"/>
                </a:solidFill>
                <a:latin typeface="Times New Roman" pitchFamily="18" charset="0"/>
                <a:cs typeface="Times New Roman" pitchFamily="18" charset="0"/>
              </a:rPr>
              <a:t> </a:t>
            </a:r>
            <a:r>
              <a:rPr lang="en-US" sz="3200" b="1" dirty="0" err="1" smtClean="0">
                <a:solidFill>
                  <a:srgbClr val="60FC22"/>
                </a:solidFill>
                <a:latin typeface="Times New Roman" pitchFamily="18" charset="0"/>
                <a:cs typeface="Times New Roman" pitchFamily="18" charset="0"/>
              </a:rPr>
              <a:t>tham</a:t>
            </a:r>
            <a:r>
              <a:rPr lang="en-US" sz="3200" b="1" dirty="0" smtClean="0">
                <a:solidFill>
                  <a:srgbClr val="60FC22"/>
                </a:solidFill>
                <a:latin typeface="Times New Roman" pitchFamily="18" charset="0"/>
                <a:cs typeface="Times New Roman" pitchFamily="18" charset="0"/>
              </a:rPr>
              <a:t> </a:t>
            </a:r>
            <a:r>
              <a:rPr lang="en-US" sz="3200" b="1" dirty="0" err="1" smtClean="0">
                <a:solidFill>
                  <a:srgbClr val="60FC22"/>
                </a:solidFill>
                <a:latin typeface="Times New Roman" pitchFamily="18" charset="0"/>
                <a:cs typeface="Times New Roman" pitchFamily="18" charset="0"/>
              </a:rPr>
              <a:t>gia</a:t>
            </a:r>
            <a:r>
              <a:rPr lang="en-US" sz="3200" b="1" dirty="0" smtClean="0">
                <a:solidFill>
                  <a:srgbClr val="60FC22"/>
                </a:solidFill>
                <a:latin typeface="Times New Roman" pitchFamily="18" charset="0"/>
                <a:cs typeface="Times New Roman" pitchFamily="18" charset="0"/>
              </a:rPr>
              <a:t> -   </a:t>
            </a:r>
            <a:r>
              <a:rPr lang="en-US" sz="3200" b="1" dirty="0" err="1" smtClean="0">
                <a:solidFill>
                  <a:srgbClr val="60FC22"/>
                </a:solidFill>
                <a:latin typeface="Times New Roman" pitchFamily="18" charset="0"/>
                <a:cs typeface="Times New Roman" pitchFamily="18" charset="0"/>
              </a:rPr>
              <a:t>Tôi</a:t>
            </a:r>
            <a:r>
              <a:rPr lang="en-US" sz="3200" b="1" dirty="0" smtClean="0">
                <a:solidFill>
                  <a:srgbClr val="60FC22"/>
                </a:solidFill>
                <a:latin typeface="Times New Roman" pitchFamily="18" charset="0"/>
                <a:cs typeface="Times New Roman" pitchFamily="18" charset="0"/>
              </a:rPr>
              <a:t> </a:t>
            </a:r>
            <a:r>
              <a:rPr lang="en-US" sz="3200" b="1" dirty="0" err="1" smtClean="0">
                <a:solidFill>
                  <a:srgbClr val="60FC22"/>
                </a:solidFill>
                <a:latin typeface="Times New Roman" pitchFamily="18" charset="0"/>
                <a:cs typeface="Times New Roman" pitchFamily="18" charset="0"/>
              </a:rPr>
              <a:t>sẽ</a:t>
            </a:r>
            <a:r>
              <a:rPr lang="en-US" sz="3200" b="1" dirty="0" smtClean="0">
                <a:solidFill>
                  <a:srgbClr val="60FC22"/>
                </a:solidFill>
                <a:latin typeface="Times New Roman" pitchFamily="18" charset="0"/>
                <a:cs typeface="Times New Roman" pitchFamily="18" charset="0"/>
              </a:rPr>
              <a:t> </a:t>
            </a:r>
            <a:r>
              <a:rPr lang="en-US" sz="3200" b="1" dirty="0" err="1" smtClean="0">
                <a:solidFill>
                  <a:srgbClr val="60FC22"/>
                </a:solidFill>
                <a:latin typeface="Times New Roman" pitchFamily="18" charset="0"/>
                <a:cs typeface="Times New Roman" pitchFamily="18" charset="0"/>
              </a:rPr>
              <a:t>hiểu</a:t>
            </a:r>
            <a:endParaRPr lang="en-US" sz="3200" dirty="0">
              <a:solidFill>
                <a:srgbClr val="60FC2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6248400"/>
          </a:xfrm>
        </p:spPr>
        <p:txBody>
          <a:bodyPr>
            <a:noAutofit/>
          </a:bodyPr>
          <a:lstStyle/>
          <a:p>
            <a:pPr>
              <a:buNone/>
            </a:pPr>
            <a:r>
              <a:rPr lang="en-US" sz="2200"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Phương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pháp</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kể</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chuyện</a:t>
            </a:r>
            <a:endParaRPr lang="en-US" sz="2400" b="1" dirty="0" smtClean="0">
              <a:solidFill>
                <a:srgbClr val="0000FF"/>
              </a:solidFill>
              <a:latin typeface="Times New Roman" pitchFamily="18" charset="0"/>
              <a:cs typeface="Times New Roman" pitchFamily="18" charset="0"/>
            </a:endParaRPr>
          </a:p>
          <a:p>
            <a:pPr>
              <a:buNone/>
            </a:pPr>
            <a:r>
              <a:rPr lang="en-US" sz="2200" dirty="0" smtClean="0">
                <a:solidFill>
                  <a:srgbClr val="0000FF"/>
                </a:solidFill>
                <a:latin typeface="Times New Roman" pitchFamily="18" charset="0"/>
                <a:cs typeface="Times New Roman" pitchFamily="18" charset="0"/>
              </a:rPr>
              <a:t>  - </a:t>
            </a:r>
            <a:r>
              <a:rPr lang="en-US" sz="2200" dirty="0" err="1" smtClean="0">
                <a:solidFill>
                  <a:schemeClr val="tx1"/>
                </a:solidFill>
                <a:latin typeface="Times New Roman" pitchFamily="18" charset="0"/>
                <a:cs typeface="Times New Roman" pitchFamily="18" charset="0"/>
              </a:rPr>
              <a:t>Khái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niệm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dụng</a:t>
            </a:r>
            <a:r>
              <a:rPr lang="en-US" sz="2200" dirty="0" smtClean="0">
                <a:solidFill>
                  <a:schemeClr val="tx1"/>
                </a:solidFill>
                <a:latin typeface="Times New Roman" pitchFamily="18" charset="0"/>
                <a:cs typeface="Times New Roman" pitchFamily="18" charset="0"/>
              </a:rPr>
              <a:t>.</a:t>
            </a:r>
          </a:p>
          <a:p>
            <a:pPr>
              <a:buNone/>
            </a:pPr>
            <a:r>
              <a:rPr lang="en-US" sz="2200" dirty="0" smtClean="0">
                <a:solidFill>
                  <a:schemeClr val="tx1"/>
                </a:solidFill>
                <a:latin typeface="Times New Roman" pitchFamily="18" charset="0"/>
                <a:cs typeface="Times New Roman" pitchFamily="18" charset="0"/>
              </a:rPr>
              <a:t>  - </a:t>
            </a: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hình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thức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kể</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chuyện</a:t>
            </a:r>
            <a:endParaRPr lang="en-US" sz="2200" dirty="0" smtClean="0">
              <a:solidFill>
                <a:schemeClr val="tx1"/>
              </a:solidFill>
              <a:latin typeface="Times New Roman" pitchFamily="18" charset="0"/>
              <a:cs typeface="Times New Roman" pitchFamily="18" charset="0"/>
            </a:endParaRPr>
          </a:p>
          <a:p>
            <a:pPr>
              <a:buNone/>
            </a:pPr>
            <a:r>
              <a:rPr lang="en-US" sz="2200" dirty="0" smtClean="0">
                <a:solidFill>
                  <a:schemeClr val="tx1"/>
                </a:solidFill>
                <a:latin typeface="Times New Roman" pitchFamily="18" charset="0"/>
                <a:cs typeface="Times New Roman" pitchFamily="18" charset="0"/>
              </a:rPr>
              <a:t>       + GV </a:t>
            </a:r>
            <a:r>
              <a:rPr lang="en-US" sz="2200" dirty="0" err="1" smtClean="0">
                <a:solidFill>
                  <a:schemeClr val="tx1"/>
                </a:solidFill>
                <a:latin typeface="Times New Roman" pitchFamily="18" charset="0"/>
                <a:cs typeface="Times New Roman" pitchFamily="18" charset="0"/>
              </a:rPr>
              <a:t>kể</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bằng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lời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bằng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tranh</a:t>
            </a:r>
            <a:r>
              <a:rPr lang="en-US" sz="2200" dirty="0" smtClean="0">
                <a:solidFill>
                  <a:schemeClr val="tx1"/>
                </a:solidFill>
                <a:latin typeface="Times New Roman" pitchFamily="18" charset="0"/>
                <a:cs typeface="Times New Roman" pitchFamily="18" charset="0"/>
              </a:rPr>
              <a:t>)</a:t>
            </a:r>
          </a:p>
          <a:p>
            <a:pPr>
              <a:buNone/>
            </a:pPr>
            <a:r>
              <a:rPr lang="en-US" sz="2200" dirty="0" smtClean="0">
                <a:solidFill>
                  <a:schemeClr val="tx1"/>
                </a:solidFill>
                <a:latin typeface="Times New Roman" pitchFamily="18" charset="0"/>
                <a:cs typeface="Times New Roman" pitchFamily="18" charset="0"/>
              </a:rPr>
              <a:t>       + HS </a:t>
            </a:r>
            <a:r>
              <a:rPr lang="en-US" sz="2200" dirty="0" err="1" smtClean="0">
                <a:solidFill>
                  <a:schemeClr val="tx1"/>
                </a:solidFill>
                <a:latin typeface="Times New Roman" pitchFamily="18" charset="0"/>
                <a:cs typeface="Times New Roman" pitchFamily="18" charset="0"/>
              </a:rPr>
              <a:t>kể</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Đọc</a:t>
            </a:r>
            <a:r>
              <a:rPr lang="en-US" sz="2200" dirty="0" smtClean="0">
                <a:solidFill>
                  <a:schemeClr val="tx1"/>
                </a:solidFill>
                <a:latin typeface="Times New Roman" pitchFamily="18" charset="0"/>
                <a:cs typeface="Times New Roman" pitchFamily="18" charset="0"/>
              </a:rPr>
              <a:t> SGK, </a:t>
            </a:r>
            <a:r>
              <a:rPr lang="en-US" sz="2200" dirty="0" err="1" smtClean="0">
                <a:solidFill>
                  <a:schemeClr val="tx1"/>
                </a:solidFill>
                <a:latin typeface="Times New Roman" pitchFamily="18" charset="0"/>
                <a:cs typeface="Times New Roman" pitchFamily="18" charset="0"/>
              </a:rPr>
              <a:t>sưu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tầm</a:t>
            </a:r>
            <a:r>
              <a:rPr lang="en-US" sz="2200" dirty="0" smtClean="0">
                <a:solidFill>
                  <a:schemeClr val="tx1"/>
                </a:solidFill>
                <a:latin typeface="Times New Roman" pitchFamily="18" charset="0"/>
                <a:cs typeface="Times New Roman" pitchFamily="18" charset="0"/>
              </a:rPr>
              <a:t>)</a:t>
            </a:r>
          </a:p>
          <a:p>
            <a:pPr>
              <a:buNone/>
            </a:pPr>
            <a:r>
              <a:rPr lang="en-US" sz="2200" dirty="0" smtClean="0">
                <a:solidFill>
                  <a:schemeClr val="tx1"/>
                </a:solidFill>
                <a:latin typeface="Times New Roman" pitchFamily="18" charset="0"/>
                <a:cs typeface="Times New Roman" pitchFamily="18" charset="0"/>
              </a:rPr>
              <a:t>       + KC </a:t>
            </a:r>
            <a:r>
              <a:rPr lang="en-US" sz="2200" dirty="0" err="1" smtClean="0">
                <a:solidFill>
                  <a:schemeClr val="tx1"/>
                </a:solidFill>
                <a:latin typeface="Times New Roman" pitchFamily="18" charset="0"/>
                <a:cs typeface="Times New Roman" pitchFamily="18" charset="0"/>
              </a:rPr>
              <a:t>kết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hợp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với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các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phương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tiện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nghe</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nhìn</a:t>
            </a:r>
            <a:endParaRPr lang="en-US" sz="2200" dirty="0" smtClean="0">
              <a:solidFill>
                <a:schemeClr val="tx1"/>
              </a:solidFill>
              <a:latin typeface="Times New Roman" pitchFamily="18" charset="0"/>
              <a:cs typeface="Times New Roman" pitchFamily="18" charset="0"/>
            </a:endParaRPr>
          </a:p>
          <a:p>
            <a:pPr>
              <a:buFontTx/>
              <a:buChar char="-"/>
            </a:pPr>
            <a:r>
              <a:rPr lang="en-US" sz="2200" dirty="0" smtClean="0">
                <a:solidFill>
                  <a:schemeClr val="tx1"/>
                </a:solidFill>
                <a:latin typeface="Times New Roman" pitchFamily="18" charset="0"/>
                <a:cs typeface="Times New Roman" pitchFamily="18" charset="0"/>
              </a:rPr>
              <a:t>VD: </a:t>
            </a:r>
          </a:p>
          <a:p>
            <a:pPr>
              <a:buFontTx/>
              <a:buChar char="-"/>
            </a:pP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Bài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Nước</a:t>
            </a:r>
            <a:r>
              <a:rPr lang="en-US" sz="2200" dirty="0" smtClean="0">
                <a:solidFill>
                  <a:schemeClr val="tx1"/>
                </a:solidFill>
                <a:latin typeface="Times New Roman" pitchFamily="18" charset="0"/>
                <a:cs typeface="Times New Roman" pitchFamily="18" charset="0"/>
              </a:rPr>
              <a:t> VL, AL </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kể</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chuyện</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Chiếc</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nỏ</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thần</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truyền</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thuyết</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về</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Lạc</a:t>
            </a:r>
            <a:r>
              <a:rPr lang="en-US" sz="2200" dirty="0" smtClean="0">
                <a:solidFill>
                  <a:schemeClr val="tx1"/>
                </a:solidFill>
                <a:latin typeface="Times New Roman" pitchFamily="18" charset="0"/>
                <a:cs typeface="Times New Roman" pitchFamily="18" charset="0"/>
                <a:sym typeface="Wingdings" pitchFamily="2" charset="2"/>
              </a:rPr>
              <a:t> Long </a:t>
            </a:r>
            <a:r>
              <a:rPr lang="en-US" sz="2200" dirty="0" err="1" smtClean="0">
                <a:solidFill>
                  <a:schemeClr val="tx1"/>
                </a:solidFill>
                <a:latin typeface="Times New Roman" pitchFamily="18" charset="0"/>
                <a:cs typeface="Times New Roman" pitchFamily="18" charset="0"/>
                <a:sym typeface="Wingdings" pitchFamily="2" charset="2"/>
              </a:rPr>
              <a:t>Quân</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và</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Âu</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Cơ</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kết</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hợp</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với</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giới</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thiệu</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các</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hiện</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vật</a:t>
            </a:r>
            <a:r>
              <a:rPr lang="en-US" sz="2200" dirty="0" smtClean="0">
                <a:solidFill>
                  <a:schemeClr val="tx1"/>
                </a:solidFill>
                <a:latin typeface="Times New Roman" pitchFamily="18" charset="0"/>
                <a:cs typeface="Times New Roman" pitchFamily="18" charset="0"/>
                <a:sym typeface="Wingdings" pitchFamily="2" charset="2"/>
              </a:rPr>
              <a:t> LS: </a:t>
            </a:r>
            <a:r>
              <a:rPr lang="en-US" sz="2200" dirty="0" err="1" smtClean="0">
                <a:solidFill>
                  <a:schemeClr val="tx1"/>
                </a:solidFill>
                <a:latin typeface="Times New Roman" pitchFamily="18" charset="0"/>
                <a:cs typeface="Times New Roman" pitchFamily="18" charset="0"/>
                <a:sym typeface="Wingdings" pitchFamily="2" charset="2"/>
              </a:rPr>
              <a:t>trống</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đồng</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mũi</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tên</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đồng</a:t>
            </a:r>
            <a:r>
              <a:rPr lang="en-US" sz="2200" dirty="0" smtClean="0">
                <a:solidFill>
                  <a:schemeClr val="tx1"/>
                </a:solidFill>
                <a:latin typeface="Times New Roman" pitchFamily="18" charset="0"/>
                <a:cs typeface="Times New Roman" pitchFamily="18" charset="0"/>
                <a:sym typeface="Wingdings" pitchFamily="2" charset="2"/>
              </a:rPr>
              <a:t>…</a:t>
            </a:r>
            <a:r>
              <a:rPr lang="en-US"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sym typeface="Wingdings" pitchFamily="2" charset="2"/>
              </a:rPr>
              <a:t> </a:t>
            </a:r>
            <a:r>
              <a:rPr lang="en-US" sz="2200" dirty="0" smtClean="0">
                <a:solidFill>
                  <a:schemeClr val="tx1"/>
                </a:solidFill>
                <a:latin typeface="Times New Roman" pitchFamily="18" charset="0"/>
                <a:cs typeface="Times New Roman" pitchFamily="18" charset="0"/>
                <a:sym typeface="Wingdings" pitchFamily="2" charset="2"/>
              </a:rPr>
              <a:t>HS </a:t>
            </a:r>
            <a:r>
              <a:rPr lang="en-US" sz="2200" dirty="0" err="1" smtClean="0">
                <a:solidFill>
                  <a:schemeClr val="tx1"/>
                </a:solidFill>
                <a:latin typeface="Times New Roman" pitchFamily="18" charset="0"/>
                <a:cs typeface="Times New Roman" pitchFamily="18" charset="0"/>
              </a:rPr>
              <a:t>suy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luận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tìm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hiểu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và</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thấy</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có</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sự</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liên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quan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chồng</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lấp</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giữa</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truyền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thuyết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với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hiện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thực</a:t>
            </a:r>
            <a:r>
              <a:rPr lang="en-US" sz="2200" dirty="0" smtClean="0">
                <a:solidFill>
                  <a:schemeClr val="tx1"/>
                </a:solidFill>
                <a:latin typeface="Times New Roman" pitchFamily="18" charset="0"/>
                <a:cs typeface="Times New Roman" pitchFamily="18" charset="0"/>
              </a:rPr>
              <a:t> LS.</a:t>
            </a:r>
            <a:endParaRPr lang="en-US" sz="2200" dirty="0" smtClean="0">
              <a:solidFill>
                <a:schemeClr val="tx1"/>
              </a:solidFill>
              <a:latin typeface="Times New Roman" pitchFamily="18" charset="0"/>
              <a:cs typeface="Times New Roman" pitchFamily="18" charset="0"/>
              <a:sym typeface="Wingdings" pitchFamily="2" charset="2"/>
            </a:endParaRPr>
          </a:p>
          <a:p>
            <a:pPr>
              <a:buFontTx/>
              <a:buChar char="-"/>
            </a:pP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Bài</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Ngô</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quyền</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và</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chiến</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thắng</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Bạch</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đằng</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năm</a:t>
            </a:r>
            <a:r>
              <a:rPr lang="en-US" sz="2200" dirty="0" smtClean="0">
                <a:solidFill>
                  <a:schemeClr val="tx1"/>
                </a:solidFill>
                <a:latin typeface="Times New Roman" pitchFamily="18" charset="0"/>
                <a:cs typeface="Times New Roman" pitchFamily="18" charset="0"/>
                <a:sym typeface="Wingdings" pitchFamily="2" charset="2"/>
              </a:rPr>
              <a:t> 938 (Minh </a:t>
            </a:r>
            <a:r>
              <a:rPr lang="en-US" sz="2200" dirty="0" err="1" smtClean="0">
                <a:solidFill>
                  <a:schemeClr val="tx1"/>
                </a:solidFill>
                <a:latin typeface="Times New Roman" pitchFamily="18" charset="0"/>
                <a:cs typeface="Times New Roman" pitchFamily="18" charset="0"/>
                <a:sym typeface="Wingdings" pitchFamily="2" charset="2"/>
              </a:rPr>
              <a:t>họa</a:t>
            </a:r>
            <a:r>
              <a:rPr lang="en-US" sz="2200" dirty="0" smtClean="0">
                <a:solidFill>
                  <a:schemeClr val="tx1"/>
                </a:solidFill>
                <a:latin typeface="Times New Roman" pitchFamily="18" charset="0"/>
                <a:cs typeface="Times New Roman" pitchFamily="18" charset="0"/>
                <a:sym typeface="Wingdings" pitchFamily="2" charset="2"/>
              </a:rPr>
              <a:t>)</a:t>
            </a:r>
          </a:p>
          <a:p>
            <a:pPr>
              <a:buFontTx/>
              <a:buChar char="-"/>
            </a:pP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Bài</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Cuộc</a:t>
            </a:r>
            <a:r>
              <a:rPr lang="en-US" sz="2200" dirty="0" smtClean="0">
                <a:solidFill>
                  <a:schemeClr val="tx1"/>
                </a:solidFill>
                <a:latin typeface="Times New Roman" pitchFamily="18" charset="0"/>
                <a:cs typeface="Times New Roman" pitchFamily="18" charset="0"/>
                <a:sym typeface="Wingdings" pitchFamily="2" charset="2"/>
              </a:rPr>
              <a:t> KC </a:t>
            </a:r>
            <a:r>
              <a:rPr lang="en-US" sz="2200" dirty="0" err="1" smtClean="0">
                <a:solidFill>
                  <a:schemeClr val="tx1"/>
                </a:solidFill>
                <a:latin typeface="Times New Roman" pitchFamily="18" charset="0"/>
                <a:cs typeface="Times New Roman" pitchFamily="18" charset="0"/>
                <a:sym typeface="Wingdings" pitchFamily="2" charset="2"/>
              </a:rPr>
              <a:t>chống</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quân</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Mông</a:t>
            </a:r>
            <a:r>
              <a:rPr lang="en-US" sz="2200" dirty="0" smtClean="0">
                <a:solidFill>
                  <a:schemeClr val="tx1"/>
                </a:solidFill>
                <a:latin typeface="Times New Roman" pitchFamily="18" charset="0"/>
                <a:cs typeface="Times New Roman" pitchFamily="18" charset="0"/>
                <a:sym typeface="Wingdings" pitchFamily="2" charset="2"/>
              </a:rPr>
              <a:t> – </a:t>
            </a:r>
            <a:r>
              <a:rPr lang="en-US" sz="2200" dirty="0" err="1" smtClean="0">
                <a:solidFill>
                  <a:schemeClr val="tx1"/>
                </a:solidFill>
                <a:latin typeface="Times New Roman" pitchFamily="18" charset="0"/>
                <a:cs typeface="Times New Roman" pitchFamily="18" charset="0"/>
                <a:sym typeface="Wingdings" pitchFamily="2" charset="2"/>
              </a:rPr>
              <a:t>Nguyên</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kể</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chuyện</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Trần</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quốc</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Toản</a:t>
            </a:r>
            <a:endParaRPr lang="en-US" sz="2200" dirty="0" smtClean="0">
              <a:solidFill>
                <a:schemeClr val="tx1"/>
              </a:solidFill>
              <a:latin typeface="Times New Roman" pitchFamily="18" charset="0"/>
              <a:cs typeface="Times New Roman" pitchFamily="18" charset="0"/>
              <a:sym typeface="Wingdings" pitchFamily="2" charset="2"/>
            </a:endParaRPr>
          </a:p>
          <a:p>
            <a:pPr>
              <a:buFontTx/>
              <a:buChar char="-"/>
            </a:pP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Bài</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Đường</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Trường</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Sơn</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kẻ</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về</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anh</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Nguyễn</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viết</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Sinh</a:t>
            </a:r>
            <a:r>
              <a:rPr lang="en-US" sz="2200" dirty="0" smtClean="0">
                <a:solidFill>
                  <a:schemeClr val="tx1"/>
                </a:solidFill>
                <a:latin typeface="Times New Roman" pitchFamily="18" charset="0"/>
                <a:cs typeface="Times New Roman" pitchFamily="18" charset="0"/>
                <a:sym typeface="Wingdings" pitchFamily="2" charset="2"/>
              </a:rPr>
              <a:t> 6 </a:t>
            </a:r>
            <a:r>
              <a:rPr lang="en-US" sz="2200" dirty="0" err="1" smtClean="0">
                <a:solidFill>
                  <a:schemeClr val="tx1"/>
                </a:solidFill>
                <a:latin typeface="Times New Roman" pitchFamily="18" charset="0"/>
                <a:cs typeface="Times New Roman" pitchFamily="18" charset="0"/>
                <a:sym typeface="Wingdings" pitchFamily="2" charset="2"/>
              </a:rPr>
              <a:t>năm</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gùi</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hàng</a:t>
            </a:r>
            <a:r>
              <a:rPr lang="en-US" sz="2200" dirty="0" smtClean="0">
                <a:solidFill>
                  <a:schemeClr val="tx1"/>
                </a:solidFill>
                <a:latin typeface="Times New Roman" pitchFamily="18" charset="0"/>
                <a:cs typeface="Times New Roman" pitchFamily="18" charset="0"/>
                <a:sym typeface="Wingdings" pitchFamily="2" charset="2"/>
              </a:rPr>
              <a:t>.</a:t>
            </a:r>
          </a:p>
          <a:p>
            <a:pPr>
              <a:buFontTx/>
              <a:buChar char="-"/>
            </a:pP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Bài</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Chiến</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thắng</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Điện</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Biên</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Phủ</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trên</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không</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kể</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về</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Em</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bé</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Hà</a:t>
            </a:r>
            <a:r>
              <a:rPr lang="en-US" sz="2200" dirty="0" smtClean="0">
                <a:solidFill>
                  <a:schemeClr val="tx1"/>
                </a:solidFill>
                <a:latin typeface="Times New Roman" pitchFamily="18" charset="0"/>
                <a:cs typeface="Times New Roman" pitchFamily="18" charset="0"/>
                <a:sym typeface="Wingdings" pitchFamily="2" charset="2"/>
              </a:rPr>
              <a:t> </a:t>
            </a:r>
            <a:r>
              <a:rPr lang="en-US" sz="2200" dirty="0" err="1" smtClean="0">
                <a:solidFill>
                  <a:schemeClr val="tx1"/>
                </a:solidFill>
                <a:latin typeface="Times New Roman" pitchFamily="18" charset="0"/>
                <a:cs typeface="Times New Roman" pitchFamily="18" charset="0"/>
                <a:sym typeface="Wingdings" pitchFamily="2" charset="2"/>
              </a:rPr>
              <a:t>Nội</a:t>
            </a:r>
            <a:endParaRPr lang="en-US" sz="2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heckerboard(across)">
                                      <p:cBhvr>
                                        <p:cTn id="19" dur="500"/>
                                        <p:tgtEl>
                                          <p:spTgt spid="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heckerboard(across)">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heckerboard(across)">
                                      <p:cBhvr>
                                        <p:cTn id="27" dur="500"/>
                                        <p:tgtEl>
                                          <p:spTgt spid="3">
                                            <p:txEl>
                                              <p:pRg st="6" end="6"/>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heckerboard(across)">
                                      <p:cBhvr>
                                        <p:cTn id="30" dur="500"/>
                                        <p:tgtEl>
                                          <p:spTgt spid="3">
                                            <p:txEl>
                                              <p:pRg st="7" end="7"/>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checkerboard(across)">
                                      <p:cBhvr>
                                        <p:cTn id="33" dur="500"/>
                                        <p:tgtEl>
                                          <p:spTgt spid="3">
                                            <p:txEl>
                                              <p:pRg st="8" end="8"/>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checkerboard(across)">
                                      <p:cBhvr>
                                        <p:cTn id="36" dur="500"/>
                                        <p:tgtEl>
                                          <p:spTgt spid="3">
                                            <p:txEl>
                                              <p:pRg st="9" end="9"/>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9" dur="500"/>
                                        <p:tgtEl>
                                          <p:spTgt spid="3">
                                            <p:txEl>
                                              <p:pRg st="10" end="10"/>
                                            </p:txEl>
                                          </p:spTgt>
                                        </p:tgtEl>
                                      </p:cBhvr>
                                    </p:animEffect>
                                  </p:childTnLst>
                                </p:cTn>
                              </p:par>
                              <p:par>
                                <p:cTn id="40" presetID="5" presetClass="entr" presetSubtype="1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https://kenh14cdn.com/ccccccccccccg1jbkOfv1Ncccccccc/Image/2012/07/3rdWeek/120717cineDCBD01_00d31.JPG"/>
          <p:cNvPicPr>
            <a:picLocks noChangeAspect="1" noChangeArrowheads="1"/>
          </p:cNvPicPr>
          <p:nvPr/>
        </p:nvPicPr>
        <p:blipFill>
          <a:blip r:embed="rId2" cstate="print"/>
          <a:srcRect/>
          <a:stretch>
            <a:fillRect/>
          </a:stretch>
        </p:blipFill>
        <p:spPr bwMode="auto">
          <a:xfrm>
            <a:off x="152400" y="228600"/>
            <a:ext cx="3155534" cy="2155825"/>
          </a:xfrm>
          <a:prstGeom prst="rect">
            <a:avLst/>
          </a:prstGeom>
          <a:noFill/>
        </p:spPr>
      </p:pic>
      <p:pic>
        <p:nvPicPr>
          <p:cNvPr id="3" name="Picture 12" descr="Related image"/>
          <p:cNvPicPr>
            <a:picLocks noChangeAspect="1" noChangeArrowheads="1"/>
          </p:cNvPicPr>
          <p:nvPr/>
        </p:nvPicPr>
        <p:blipFill>
          <a:blip r:embed="rId3" cstate="print"/>
          <a:srcRect/>
          <a:stretch>
            <a:fillRect/>
          </a:stretch>
        </p:blipFill>
        <p:spPr bwMode="auto">
          <a:xfrm>
            <a:off x="3429000" y="228600"/>
            <a:ext cx="2657475" cy="2133600"/>
          </a:xfrm>
          <a:prstGeom prst="rect">
            <a:avLst/>
          </a:prstGeom>
          <a:noFill/>
        </p:spPr>
      </p:pic>
      <p:pic>
        <p:nvPicPr>
          <p:cNvPr id="4" name="Picture 10" descr="Image result for phim ngÃ´ quyá»n vÃ  chiáº¿n tháº¯ng báº¡ch Äáº±ng nÄm 938"/>
          <p:cNvPicPr>
            <a:picLocks noChangeAspect="1" noChangeArrowheads="1"/>
          </p:cNvPicPr>
          <p:nvPr/>
        </p:nvPicPr>
        <p:blipFill>
          <a:blip r:embed="rId4" cstate="print"/>
          <a:srcRect/>
          <a:stretch>
            <a:fillRect/>
          </a:stretch>
        </p:blipFill>
        <p:spPr bwMode="auto">
          <a:xfrm>
            <a:off x="6172200" y="228600"/>
            <a:ext cx="2819400" cy="2133600"/>
          </a:xfrm>
          <a:prstGeom prst="rect">
            <a:avLst/>
          </a:prstGeom>
          <a:noFill/>
        </p:spPr>
      </p:pic>
      <p:pic>
        <p:nvPicPr>
          <p:cNvPr id="5" name="Picture 8" descr="Related image"/>
          <p:cNvPicPr>
            <a:picLocks noChangeAspect="1" noChangeArrowheads="1"/>
          </p:cNvPicPr>
          <p:nvPr/>
        </p:nvPicPr>
        <p:blipFill>
          <a:blip r:embed="rId5" cstate="print"/>
          <a:srcRect/>
          <a:stretch>
            <a:fillRect/>
          </a:stretch>
        </p:blipFill>
        <p:spPr bwMode="auto">
          <a:xfrm>
            <a:off x="228600" y="2590800"/>
            <a:ext cx="2476500" cy="1981200"/>
          </a:xfrm>
          <a:prstGeom prst="rect">
            <a:avLst/>
          </a:prstGeom>
          <a:noFill/>
        </p:spPr>
      </p:pic>
      <p:pic>
        <p:nvPicPr>
          <p:cNvPr id="6" name="Picture 6" descr="Related image"/>
          <p:cNvPicPr>
            <a:picLocks noChangeAspect="1" noChangeArrowheads="1"/>
          </p:cNvPicPr>
          <p:nvPr/>
        </p:nvPicPr>
        <p:blipFill>
          <a:blip r:embed="rId6" cstate="print"/>
          <a:srcRect/>
          <a:stretch>
            <a:fillRect/>
          </a:stretch>
        </p:blipFill>
        <p:spPr bwMode="auto">
          <a:xfrm>
            <a:off x="2819400" y="2667000"/>
            <a:ext cx="2971800" cy="1981200"/>
          </a:xfrm>
          <a:prstGeom prst="rect">
            <a:avLst/>
          </a:prstGeom>
          <a:noFill/>
        </p:spPr>
      </p:pic>
      <p:pic>
        <p:nvPicPr>
          <p:cNvPr id="7" name="Picture 16" descr="Image result for phim ngÃ´ quyá»n vÃ  chiáº¿n tháº¯ng báº¡ch Äáº±ng nÄm 938"/>
          <p:cNvPicPr>
            <a:picLocks noChangeAspect="1" noChangeArrowheads="1"/>
          </p:cNvPicPr>
          <p:nvPr/>
        </p:nvPicPr>
        <p:blipFill>
          <a:blip r:embed="rId7" cstate="print"/>
          <a:srcRect/>
          <a:stretch>
            <a:fillRect/>
          </a:stretch>
        </p:blipFill>
        <p:spPr bwMode="auto">
          <a:xfrm>
            <a:off x="6172200" y="2667000"/>
            <a:ext cx="2667000" cy="2000251"/>
          </a:xfrm>
          <a:prstGeom prst="rect">
            <a:avLst/>
          </a:prstGeom>
          <a:noFill/>
        </p:spPr>
      </p:pic>
      <p:pic>
        <p:nvPicPr>
          <p:cNvPr id="8" name="Picture 14" descr="Image result for phim ngÃ´ quyá»n vÃ  chiáº¿n tháº¯ng báº¡ch Äáº±ng nÄm 938"/>
          <p:cNvPicPr>
            <a:picLocks noChangeAspect="1" noChangeArrowheads="1"/>
          </p:cNvPicPr>
          <p:nvPr/>
        </p:nvPicPr>
        <p:blipFill>
          <a:blip r:embed="rId8" cstate="print"/>
          <a:srcRect/>
          <a:stretch>
            <a:fillRect/>
          </a:stretch>
        </p:blipFill>
        <p:spPr bwMode="auto">
          <a:xfrm>
            <a:off x="228600" y="4648200"/>
            <a:ext cx="2590800" cy="1952625"/>
          </a:xfrm>
          <a:prstGeom prst="rect">
            <a:avLst/>
          </a:prstGeom>
          <a:noFill/>
        </p:spPr>
      </p:pic>
      <p:pic>
        <p:nvPicPr>
          <p:cNvPr id="9" name="Picture 18" descr="chuyen ve danh tuong hien ke giup ngo quyen bay tran bach dang hinh anh 6"/>
          <p:cNvPicPr>
            <a:picLocks noChangeAspect="1" noChangeArrowheads="1"/>
          </p:cNvPicPr>
          <p:nvPr/>
        </p:nvPicPr>
        <p:blipFill>
          <a:blip r:embed="rId9" cstate="print"/>
          <a:srcRect/>
          <a:stretch>
            <a:fillRect/>
          </a:stretch>
        </p:blipFill>
        <p:spPr bwMode="auto">
          <a:xfrm>
            <a:off x="2895600" y="4800600"/>
            <a:ext cx="2743200" cy="1828800"/>
          </a:xfrm>
          <a:prstGeom prst="rect">
            <a:avLst/>
          </a:prstGeom>
          <a:noFill/>
        </p:spPr>
      </p:pic>
      <p:pic>
        <p:nvPicPr>
          <p:cNvPr id="10" name="Picture 20" descr="chuyen ve danh tuong hien ke giup ngo quyen bay tran bach dang hinh anh 3"/>
          <p:cNvPicPr>
            <a:picLocks noChangeAspect="1" noChangeArrowheads="1"/>
          </p:cNvPicPr>
          <p:nvPr/>
        </p:nvPicPr>
        <p:blipFill>
          <a:blip r:embed="rId10" cstate="print"/>
          <a:srcRect/>
          <a:stretch>
            <a:fillRect/>
          </a:stretch>
        </p:blipFill>
        <p:spPr bwMode="auto">
          <a:xfrm>
            <a:off x="5943600" y="4800600"/>
            <a:ext cx="2943921" cy="18288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err="1" smtClean="0">
                <a:solidFill>
                  <a:srgbClr val="0000FF"/>
                </a:solidFill>
              </a:rPr>
              <a:t>Phương</a:t>
            </a:r>
            <a:r>
              <a:rPr lang="en-US" sz="2400" dirty="0" smtClean="0">
                <a:solidFill>
                  <a:srgbClr val="0000FF"/>
                </a:solidFill>
              </a:rPr>
              <a:t> </a:t>
            </a:r>
            <a:r>
              <a:rPr lang="en-US" sz="2400" dirty="0" err="1" smtClean="0">
                <a:solidFill>
                  <a:srgbClr val="0000FF"/>
                </a:solidFill>
              </a:rPr>
              <a:t>pháp</a:t>
            </a:r>
            <a:r>
              <a:rPr lang="en-US" sz="2400" dirty="0" smtClean="0">
                <a:solidFill>
                  <a:srgbClr val="0000FF"/>
                </a:solidFill>
              </a:rPr>
              <a:t> </a:t>
            </a:r>
            <a:r>
              <a:rPr lang="en-US" sz="2400" dirty="0" err="1" smtClean="0">
                <a:solidFill>
                  <a:srgbClr val="0000FF"/>
                </a:solidFill>
              </a:rPr>
              <a:t>đóng</a:t>
            </a:r>
            <a:r>
              <a:rPr lang="en-US" sz="2400" dirty="0" smtClean="0">
                <a:solidFill>
                  <a:srgbClr val="0000FF"/>
                </a:solidFill>
              </a:rPr>
              <a:t> </a:t>
            </a:r>
            <a:r>
              <a:rPr lang="en-US" sz="2400" dirty="0" err="1" smtClean="0">
                <a:solidFill>
                  <a:srgbClr val="0000FF"/>
                </a:solidFill>
              </a:rPr>
              <a:t>vai</a:t>
            </a:r>
            <a:endParaRPr lang="en-US" sz="2400" dirty="0"/>
          </a:p>
        </p:txBody>
      </p:sp>
      <p:sp>
        <p:nvSpPr>
          <p:cNvPr id="3" name="Content Placeholder 2"/>
          <p:cNvSpPr>
            <a:spLocks noGrp="1"/>
          </p:cNvSpPr>
          <p:nvPr>
            <p:ph idx="1"/>
          </p:nvPr>
        </p:nvSpPr>
        <p:spPr>
          <a:xfrm>
            <a:off x="304800" y="1143000"/>
            <a:ext cx="8686800" cy="5334000"/>
          </a:xfrm>
        </p:spPr>
        <p:txBody>
          <a:bodyPr>
            <a:noAutofit/>
          </a:bodyPr>
          <a:lstStyle/>
          <a:p>
            <a:pPr>
              <a:lnSpc>
                <a:spcPct val="150000"/>
              </a:lnSpc>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Mông</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sym typeface="Wingdings" pitchFamily="2" charset="2"/>
            </a:endParaRPr>
          </a:p>
          <a:p>
            <a:pPr>
              <a:lnSpc>
                <a:spcPct val="150000"/>
              </a:lnSpc>
              <a:buNone/>
            </a:pPr>
            <a:r>
              <a:rPr lang="en-US" sz="2400" dirty="0" smtClean="0">
                <a:latin typeface="Times New Roman" pitchFamily="18" charset="0"/>
                <a:cs typeface="Times New Roman" pitchFamily="18" charset="0"/>
                <a:sym typeface="Wingdings" pitchFamily="2" charset="2"/>
              </a:rPr>
              <a:t>   -  </a:t>
            </a:r>
            <a:r>
              <a:rPr lang="en-US" sz="2400" dirty="0" err="1" smtClean="0">
                <a:latin typeface="Times New Roman" pitchFamily="18" charset="0"/>
                <a:cs typeface="Times New Roman" pitchFamily="18" charset="0"/>
                <a:sym typeface="Wingdings" pitchFamily="2" charset="2"/>
              </a:rPr>
              <a:t>Bài</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Nghĩa</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quân</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Tây</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Sơn</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tiến</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ra</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Thăng</a:t>
            </a:r>
            <a:r>
              <a:rPr lang="en-US" sz="2400" dirty="0" smtClean="0">
                <a:latin typeface="Times New Roman" pitchFamily="18" charset="0"/>
                <a:cs typeface="Times New Roman" pitchFamily="18" charset="0"/>
                <a:sym typeface="Wingdings" pitchFamily="2" charset="2"/>
              </a:rPr>
              <a:t> Long</a:t>
            </a:r>
          </a:p>
          <a:p>
            <a:pPr>
              <a:lnSpc>
                <a:spcPct val="150000"/>
              </a:lnSpc>
              <a:buNone/>
            </a:pPr>
            <a:r>
              <a:rPr lang="en-US" sz="2400" dirty="0" smtClean="0">
                <a:latin typeface="Times New Roman" pitchFamily="18" charset="0"/>
                <a:cs typeface="Times New Roman" pitchFamily="18" charset="0"/>
                <a:sym typeface="Wingdings" pitchFamily="2" charset="2"/>
              </a:rPr>
              <a:t>   -  </a:t>
            </a:r>
            <a:r>
              <a:rPr lang="en-US" sz="2400" dirty="0" err="1" smtClean="0">
                <a:latin typeface="Times New Roman" pitchFamily="18" charset="0"/>
                <a:cs typeface="Times New Roman" pitchFamily="18" charset="0"/>
                <a:sym typeface="Wingdings" pitchFamily="2" charset="2"/>
              </a:rPr>
              <a:t>Bài</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Bình</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Tây</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Đại</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nguyên</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soái</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Trương</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Định</a:t>
            </a:r>
            <a:r>
              <a:rPr lang="en-US" sz="2400" dirty="0" smtClean="0">
                <a:latin typeface="Times New Roman" pitchFamily="18" charset="0"/>
                <a:cs typeface="Times New Roman" pitchFamily="18" charset="0"/>
                <a:sym typeface="Wingdings" pitchFamily="2" charset="2"/>
              </a:rPr>
              <a:t>.</a:t>
            </a:r>
          </a:p>
          <a:p>
            <a:pPr>
              <a:lnSpc>
                <a:spcPct val="150000"/>
              </a:lnSpc>
              <a:buNone/>
            </a:pPr>
            <a:r>
              <a:rPr lang="en-US" sz="2400" dirty="0" smtClean="0">
                <a:latin typeface="Times New Roman" pitchFamily="18" charset="0"/>
                <a:cs typeface="Times New Roman" pitchFamily="18" charset="0"/>
                <a:sym typeface="Wingdings" pitchFamily="2" charset="2"/>
              </a:rPr>
              <a:t>   -  </a:t>
            </a:r>
            <a:r>
              <a:rPr lang="en-US" sz="2400" dirty="0" err="1" smtClean="0">
                <a:latin typeface="Times New Roman" pitchFamily="18" charset="0"/>
                <a:cs typeface="Times New Roman" pitchFamily="18" charset="0"/>
                <a:sym typeface="Wingdings" pitchFamily="2" charset="2"/>
              </a:rPr>
              <a:t>Bài</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Nguyễn</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Trường</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Tộ</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mong</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muốn</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canh</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tân</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đất</a:t>
            </a:r>
            <a:r>
              <a:rPr lang="en-US" sz="2400" dirty="0" smtClean="0">
                <a:latin typeface="Times New Roman" pitchFamily="18" charset="0"/>
                <a:cs typeface="Times New Roman" pitchFamily="18" charset="0"/>
                <a:sym typeface="Wingdings" pitchFamily="2" charset="2"/>
              </a:rPr>
              <a:t> </a:t>
            </a:r>
            <a:r>
              <a:rPr lang="en-US" sz="2400" dirty="0" err="1" smtClean="0">
                <a:latin typeface="Times New Roman" pitchFamily="18" charset="0"/>
                <a:cs typeface="Times New Roman" pitchFamily="18" charset="0"/>
                <a:sym typeface="Wingdings" pitchFamily="2" charset="2"/>
              </a:rPr>
              <a:t>nước</a:t>
            </a:r>
            <a:r>
              <a:rPr lang="en-US" sz="2400" dirty="0" smtClean="0">
                <a:latin typeface="Times New Roman" pitchFamily="18" charset="0"/>
                <a:cs typeface="Times New Roman" pitchFamily="18" charset="0"/>
                <a:sym typeface="Wingdings" pitchFamily="2" charset="2"/>
              </a:rPr>
              <a:t>…</a:t>
            </a:r>
            <a:endParaRPr lang="en-US" sz="2400" dirty="0" smtClean="0">
              <a:latin typeface="Times New Roman" pitchFamily="18" charset="0"/>
              <a:cs typeface="Times New Roman" pitchFamily="18" charset="0"/>
            </a:endParaRPr>
          </a:p>
          <a:p>
            <a:pPr algn="just">
              <a:buNone/>
            </a:pPr>
            <a:r>
              <a:rPr lang="en-US" sz="2400" dirty="0" smtClean="0">
                <a:solidFill>
                  <a:srgbClr val="0000FF"/>
                </a:solidFill>
                <a:latin typeface="Times New Roman" pitchFamily="18" charset="0"/>
                <a:cs typeface="Times New Roman" pitchFamily="18" charset="0"/>
              </a:rPr>
              <a:t>        </a:t>
            </a:r>
          </a:p>
          <a:p>
            <a:pPr algn="just">
              <a:buNone/>
            </a:pPr>
            <a:r>
              <a:rPr lang="en-US" sz="2400"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Sử</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dụng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kênh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hình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như</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một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nguồn</a:t>
            </a:r>
            <a:r>
              <a:rPr lang="en-US" sz="2400" b="1" dirty="0" smtClean="0">
                <a:solidFill>
                  <a:srgbClr val="0000FF"/>
                </a:solidFill>
                <a:latin typeface="Times New Roman" pitchFamily="18" charset="0"/>
                <a:cs typeface="Times New Roman" pitchFamily="18" charset="0"/>
              </a:rPr>
              <a:t> tri </a:t>
            </a:r>
            <a:r>
              <a:rPr lang="en-US" sz="2400" b="1" dirty="0" err="1" smtClean="0">
                <a:solidFill>
                  <a:srgbClr val="0000FF"/>
                </a:solidFill>
                <a:latin typeface="Times New Roman" pitchFamily="18" charset="0"/>
                <a:cs typeface="Times New Roman" pitchFamily="18" charset="0"/>
              </a:rPr>
              <a:t>thức</a:t>
            </a:r>
            <a:endParaRPr lang="en-US" sz="2400" b="1" dirty="0" smtClean="0">
              <a:solidFill>
                <a:srgbClr val="0000FF"/>
              </a:solidFill>
              <a:latin typeface="Times New Roman" pitchFamily="18" charset="0"/>
              <a:cs typeface="Times New Roman" pitchFamily="18" charset="0"/>
            </a:endParaRPr>
          </a:p>
          <a:p>
            <a:pPr algn="just">
              <a:buFontTx/>
              <a:buChar char="-"/>
            </a:pPr>
            <a:r>
              <a:rPr lang="en-US" sz="2400" dirty="0" smtClean="0">
                <a:latin typeface="Times New Roman" pitchFamily="18" charset="0"/>
                <a:cs typeface="Times New Roman" pitchFamily="18" charset="0"/>
              </a:rPr>
              <a:t>HS </a:t>
            </a:r>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thông</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hướng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dẫn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GV  </a:t>
            </a:r>
            <a:r>
              <a:rPr lang="en-US" sz="2400" dirty="0" smtClean="0">
                <a:latin typeface="Times New Roman" pitchFamily="18" charset="0"/>
                <a:cs typeface="Times New Roman" pitchFamily="18" charset="0"/>
                <a:sym typeface="Wingdings" pitchFamily="2" charset="2"/>
              </a:rPr>
              <a:t> </a:t>
            </a:r>
            <a:r>
              <a:rPr lang="en-US" sz="2400" dirty="0" smtClean="0">
                <a:latin typeface="Times New Roman" pitchFamily="18" charset="0"/>
                <a:cs typeface="Times New Roman" pitchFamily="18" charset="0"/>
              </a:rPr>
              <a:t>Do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hướng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nên</a:t>
            </a:r>
            <a:r>
              <a:rPr lang="en-US" sz="2400" dirty="0" smtClean="0">
                <a:latin typeface="Times New Roman" pitchFamily="18" charset="0"/>
                <a:cs typeface="Times New Roman" pitchFamily="18" charset="0"/>
              </a:rPr>
              <a:t> HS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vừa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vừa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suy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nghĩ</a:t>
            </a:r>
            <a:r>
              <a:rPr lang="en-US" sz="2400" dirty="0" smtClean="0">
                <a:latin typeface="Times New Roman" pitchFamily="18" charset="0"/>
                <a:cs typeface="Times New Roman" pitchFamily="18" charset="0"/>
              </a:rPr>
              <a:t>.</a:t>
            </a:r>
          </a:p>
          <a:p>
            <a:pPr algn="just">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đáp</a:t>
            </a:r>
            <a:r>
              <a:rPr lang="en-US" sz="2400" dirty="0" smtClean="0">
                <a:latin typeface="Times New Roman" pitchFamily="18" charset="0"/>
                <a:cs typeface="Times New Roman" pitchFamily="18" charset="0"/>
              </a:rPr>
              <a:t>.</a:t>
            </a:r>
          </a:p>
          <a:p>
            <a:pPr algn="just">
              <a:buFontTx/>
              <a:buChar char="-"/>
            </a:pPr>
            <a:r>
              <a:rPr lang="en-US" sz="2400" dirty="0" smtClean="0">
                <a:latin typeface="Times New Roman" pitchFamily="18" charset="0"/>
                <a:cs typeface="Times New Roman" pitchFamily="18" charset="0"/>
              </a:rPr>
              <a:t>VD: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thắng</a:t>
            </a:r>
            <a:r>
              <a:rPr lang="en-US" sz="2400" dirty="0" smtClean="0">
                <a:latin typeface="Times New Roman" pitchFamily="18" charset="0"/>
                <a:cs typeface="Times New Roman" pitchFamily="18" charset="0"/>
              </a:rPr>
              <a:t> Chi </a:t>
            </a:r>
            <a:r>
              <a:rPr lang="en-US" sz="2400" dirty="0" err="1" smtClean="0">
                <a:latin typeface="Times New Roman" pitchFamily="18" charset="0"/>
                <a:cs typeface="Times New Roman" pitchFamily="18" charset="0"/>
              </a:rPr>
              <a:t>Lăng</a:t>
            </a:r>
            <a:r>
              <a:rPr lang="en-US" sz="2400" dirty="0" smtClean="0">
                <a:latin typeface="Times New Roman" pitchFamily="18" charset="0"/>
                <a:cs typeface="Times New Roman" pitchFamily="18" charset="0"/>
              </a:rPr>
              <a:t>, video, </a:t>
            </a:r>
            <a:r>
              <a:rPr lang="en-US" sz="2400" dirty="0" err="1" smtClean="0">
                <a:latin typeface="Times New Roman" pitchFamily="18" charset="0"/>
                <a:cs typeface="Times New Roman" pitchFamily="18" charset="0"/>
              </a:rPr>
              <a:t>phim</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heckerboard(across)">
                                      <p:cBhvr>
                                        <p:cTn id="15" dur="500"/>
                                        <p:tgtEl>
                                          <p:spTgt spid="3">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heckerboard(across)">
                                      <p:cBhvr>
                                        <p:cTn id="18" dur="500"/>
                                        <p:tgtEl>
                                          <p:spTgt spid="3">
                                            <p:txEl>
                                              <p:pRg st="2" end="2"/>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heckerboard(across)">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amond(in)">
                                      <p:cBhvr>
                                        <p:cTn id="26" dur="2000"/>
                                        <p:tgtEl>
                                          <p:spTgt spid="3">
                                            <p:txEl>
                                              <p:pRg st="5" end="5"/>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amond(in)">
                                      <p:cBhvr>
                                        <p:cTn id="29" dur="2000"/>
                                        <p:tgtEl>
                                          <p:spTgt spid="3">
                                            <p:txEl>
                                              <p:pRg st="6" end="6"/>
                                            </p:txEl>
                                          </p:spTgt>
                                        </p:tgtEl>
                                      </p:cBhvr>
                                    </p:animEffect>
                                  </p:childTnLst>
                                </p:cTn>
                              </p:par>
                              <p:par>
                                <p:cTn id="30" presetID="8" presetClass="entr" presetSubtype="16"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amond(in)">
                                      <p:cBhvr>
                                        <p:cTn id="32" dur="2000"/>
                                        <p:tgtEl>
                                          <p:spTgt spid="3">
                                            <p:txEl>
                                              <p:pRg st="7" end="7"/>
                                            </p:txEl>
                                          </p:spTgt>
                                        </p:tgtEl>
                                      </p:cBhvr>
                                    </p:animEffect>
                                  </p:childTnLst>
                                </p:cTn>
                              </p:par>
                              <p:par>
                                <p:cTn id="33" presetID="8" presetClass="entr" presetSubtype="16"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amond(in)">
                                      <p:cBhvr>
                                        <p:cTn id="3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hi+Lang1"/>
          <p:cNvPicPr>
            <a:picLocks noGrp="1" noChangeAspect="1" noChangeArrowheads="1"/>
          </p:cNvPicPr>
          <p:nvPr>
            <p:ph idx="1"/>
          </p:nvPr>
        </p:nvPicPr>
        <p:blipFill>
          <a:blip r:embed="rId2" cstate="print"/>
          <a:srcRect/>
          <a:stretch>
            <a:fillRect/>
          </a:stretch>
        </p:blipFill>
        <p:spPr>
          <a:xfrm>
            <a:off x="152400" y="457200"/>
            <a:ext cx="3810000" cy="6248400"/>
          </a:xfrm>
          <a:prstGeom prst="rect">
            <a:avLst/>
          </a:prstGeom>
          <a:noFill/>
        </p:spPr>
      </p:pic>
      <p:pic>
        <p:nvPicPr>
          <p:cNvPr id="5" name="Picture 4"/>
          <p:cNvPicPr>
            <a:picLocks noChangeAspect="1" noChangeArrowheads="1"/>
          </p:cNvPicPr>
          <p:nvPr/>
        </p:nvPicPr>
        <p:blipFill>
          <a:blip r:embed="rId3" cstate="print"/>
          <a:srcRect/>
          <a:stretch>
            <a:fillRect/>
          </a:stretch>
        </p:blipFill>
        <p:spPr>
          <a:xfrm>
            <a:off x="4038600" y="762000"/>
            <a:ext cx="4876800" cy="51054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86800" cy="5394325"/>
          </a:xfrm>
        </p:spPr>
        <p:txBody>
          <a:bodyPr>
            <a:normAutofit/>
          </a:bodyPr>
          <a:lstStyle/>
          <a:p>
            <a:r>
              <a:rPr lang="en-US" sz="2400" dirty="0" err="1" smtClean="0">
                <a:solidFill>
                  <a:schemeClr val="tx1"/>
                </a:solidFill>
                <a:latin typeface="Times New Roman" pitchFamily="18" charset="0"/>
                <a:cs typeface="Times New Roman" pitchFamily="18" charset="0"/>
              </a:rPr>
              <a:t>Chương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được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thiết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kế</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theo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phạm</a:t>
            </a:r>
            <a:r>
              <a:rPr lang="en-US" sz="2400" dirty="0" smtClean="0">
                <a:solidFill>
                  <a:schemeClr val="tx1"/>
                </a:solidFill>
                <a:latin typeface="Times New Roman" pitchFamily="18" charset="0"/>
                <a:cs typeface="Times New Roman" pitchFamily="18" charset="0"/>
              </a:rPr>
              <a:t> vi </a:t>
            </a:r>
            <a:r>
              <a:rPr lang="en-US" sz="2400" b="1" dirty="0" err="1" smtClean="0">
                <a:solidFill>
                  <a:schemeClr val="tx1"/>
                </a:solidFill>
                <a:latin typeface="Times New Roman" pitchFamily="18" charset="0"/>
                <a:cs typeface="Times New Roman" pitchFamily="18" charset="0"/>
              </a:rPr>
              <a:t>mở</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rộng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dần</a:t>
            </a:r>
            <a:r>
              <a:rPr lang="en-US" sz="2400" b="1"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về</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không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gian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địa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không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gian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hội</a:t>
            </a:r>
            <a:r>
              <a:rPr lang="en-US" sz="2400" dirty="0" smtClean="0">
                <a:solidFill>
                  <a:schemeClr val="tx1"/>
                </a:solidFill>
                <a:latin typeface="Times New Roman" pitchFamily="18" charset="0"/>
                <a:cs typeface="Times New Roman" pitchFamily="18" charset="0"/>
              </a:rPr>
              <a:t>.</a:t>
            </a:r>
          </a:p>
          <a:p>
            <a:endParaRPr lang="en-US" sz="2400" dirty="0" smtClean="0">
              <a:solidFill>
                <a:schemeClr val="tx1"/>
              </a:solidFill>
              <a:latin typeface="Times New Roman" pitchFamily="18" charset="0"/>
              <a:cs typeface="Times New Roman" pitchFamily="18" charset="0"/>
            </a:endParaRPr>
          </a:p>
          <a:p>
            <a:r>
              <a:rPr lang="en-US" sz="2400" dirty="0" err="1" smtClean="0">
                <a:solidFill>
                  <a:schemeClr val="tx1"/>
                </a:solidFill>
                <a:latin typeface="Times New Roman" pitchFamily="18" charset="0"/>
                <a:cs typeface="Times New Roman" pitchFamily="18" charset="0"/>
              </a:rPr>
              <a:t>Chương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lựa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chọn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nội</a:t>
            </a:r>
            <a:r>
              <a:rPr lang="en-US" sz="2400" dirty="0" smtClean="0">
                <a:solidFill>
                  <a:schemeClr val="tx1"/>
                </a:solidFill>
                <a:latin typeface="Times New Roman" pitchFamily="18" charset="0"/>
                <a:cs typeface="Times New Roman" pitchFamily="18" charset="0"/>
              </a:rPr>
              <a:t> dung </a:t>
            </a:r>
            <a:r>
              <a:rPr lang="en-US" sz="2400" dirty="0" err="1" smtClean="0">
                <a:solidFill>
                  <a:schemeClr val="tx1"/>
                </a:solidFill>
                <a:latin typeface="Times New Roman" pitchFamily="18" charset="0"/>
                <a:cs typeface="Times New Roman" pitchFamily="18" charset="0"/>
              </a:rPr>
              <a:t>thiết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việc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triển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phẩm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chất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lực</a:t>
            </a:r>
            <a:r>
              <a:rPr lang="en-US" sz="2400" dirty="0" smtClean="0">
                <a:solidFill>
                  <a:schemeClr val="tx1"/>
                </a:solidFill>
                <a:latin typeface="Times New Roman" pitchFamily="18" charset="0"/>
                <a:cs typeface="Times New Roman" pitchFamily="18" charset="0"/>
              </a:rPr>
              <a:t> HS </a:t>
            </a:r>
            <a:r>
              <a:rPr lang="en-US" sz="2400" dirty="0" err="1" smtClean="0">
                <a:solidFill>
                  <a:schemeClr val="tx1"/>
                </a:solidFill>
                <a:latin typeface="Times New Roman" pitchFamily="18" charset="0"/>
                <a:cs typeface="Times New Roman" pitchFamily="18" charset="0"/>
              </a:rPr>
              <a:t>thông</a:t>
            </a:r>
            <a:r>
              <a:rPr lang="en-US" sz="2400" dirty="0" smtClean="0">
                <a:solidFill>
                  <a:schemeClr val="tx1"/>
                </a:solidFill>
                <a:latin typeface="Times New Roman" pitchFamily="18" charset="0"/>
                <a:cs typeface="Times New Roman" pitchFamily="18" charset="0"/>
              </a:rPr>
              <a:t> qua </a:t>
            </a:r>
            <a:r>
              <a:rPr lang="en-US" sz="2400" dirty="0" err="1" smtClean="0">
                <a:solidFill>
                  <a:schemeClr val="tx1"/>
                </a:solidFill>
                <a:latin typeface="Times New Roman" pitchFamily="18" charset="0"/>
                <a:cs typeface="Times New Roman" pitchFamily="18" charset="0"/>
              </a:rPr>
              <a:t>phương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tổ</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tích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cực</a:t>
            </a:r>
            <a:r>
              <a:rPr lang="en-US" sz="2400" dirty="0" smtClean="0">
                <a:solidFill>
                  <a:schemeClr val="tx1"/>
                </a:solidFill>
                <a:latin typeface="Times New Roman" pitchFamily="18" charset="0"/>
                <a:cs typeface="Times New Roman" pitchFamily="18" charset="0"/>
              </a:rPr>
              <a:t>. </a:t>
            </a:r>
          </a:p>
          <a:p>
            <a:endParaRPr lang="en-US" sz="2400" dirty="0" smtClean="0">
              <a:solidFill>
                <a:schemeClr val="tx1"/>
              </a:solidFill>
              <a:latin typeface="Times New Roman" pitchFamily="18" charset="0"/>
              <a:cs typeface="Times New Roman" pitchFamily="18" charset="0"/>
            </a:endParaRPr>
          </a:p>
          <a:p>
            <a:r>
              <a:rPr lang="en-US" sz="2400" dirty="0" err="1" smtClean="0">
                <a:solidFill>
                  <a:schemeClr val="tx1"/>
                </a:solidFill>
                <a:latin typeface="Times New Roman" pitchFamily="18" charset="0"/>
                <a:cs typeface="Times New Roman" pitchFamily="18" charset="0"/>
              </a:rPr>
              <a:t>Chương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được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thiết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kế</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theo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hướng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mở</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điều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chỉnh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phù</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địa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viên</a:t>
            </a:r>
            <a:r>
              <a:rPr lang="en-US" sz="2400" dirty="0" smtClean="0">
                <a:solidFill>
                  <a:schemeClr val="tx1"/>
                </a:solidFill>
                <a:latin typeface="Times New Roman" pitchFamily="18" charset="0"/>
                <a:cs typeface="Times New Roman" pitchFamily="18" charset="0"/>
              </a:rPr>
              <a:t>; HS.</a:t>
            </a:r>
          </a:p>
          <a:p>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86800" cy="5699125"/>
          </a:xfrm>
        </p:spPr>
        <p:txBody>
          <a:bodyPr>
            <a:normAutofit/>
          </a:bodyPr>
          <a:lstStyle/>
          <a:p>
            <a:pPr lvl="0">
              <a:buNone/>
            </a:pPr>
            <a:r>
              <a:rPr lang="en-US" sz="2400" b="1" u="sng" dirty="0" err="1" smtClean="0">
                <a:latin typeface="Times New Roman" pitchFamily="18" charset="0"/>
                <a:cs typeface="Times New Roman" pitchFamily="18" charset="0"/>
              </a:rPr>
              <a:t>Nội</a:t>
            </a:r>
            <a:r>
              <a:rPr lang="en-US" sz="2400" b="1" u="sng" dirty="0" smtClean="0">
                <a:latin typeface="Times New Roman" pitchFamily="18" charset="0"/>
                <a:cs typeface="Times New Roman" pitchFamily="18" charset="0"/>
              </a:rPr>
              <a:t> dung 3.2</a:t>
            </a:r>
            <a:r>
              <a:rPr lang="en-US" sz="2400" b="1" dirty="0" smtClean="0">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Vận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dụng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hình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thức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tổ</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chức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dạy</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LS</a:t>
            </a:r>
          </a:p>
          <a:p>
            <a:pPr lvl="0">
              <a:buNone/>
            </a:pP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theo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hướng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phát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triển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năng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lực</a:t>
            </a:r>
            <a:r>
              <a:rPr lang="en-US" sz="2400" b="1" dirty="0" smtClean="0">
                <a:solidFill>
                  <a:srgbClr val="0000FF"/>
                </a:solidFill>
                <a:latin typeface="Times New Roman" pitchFamily="18" charset="0"/>
                <a:cs typeface="Times New Roman" pitchFamily="18" charset="0"/>
              </a:rPr>
              <a:t> HS</a:t>
            </a:r>
          </a:p>
          <a:p>
            <a:pPr lvl="0">
              <a:buNone/>
            </a:pPr>
            <a:endParaRPr lang="en-US" sz="2400" dirty="0" smtClean="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6248400"/>
          </a:xfrm>
        </p:spPr>
        <p:txBody>
          <a:bodyPr>
            <a:normAutofit/>
          </a:bodyPr>
          <a:lstStyle/>
          <a:p>
            <a:pPr>
              <a:buNone/>
            </a:pPr>
            <a:r>
              <a:rPr lang="en-US" sz="2000" b="1" dirty="0" smtClean="0"/>
              <a:t>                            </a:t>
            </a:r>
            <a:r>
              <a:rPr lang="en-US" sz="2400" b="1" dirty="0" smtClean="0">
                <a:latin typeface="Times New Roman" pitchFamily="18" charset="0"/>
                <a:cs typeface="Times New Roman" pitchFamily="18" charset="0"/>
              </a:rPr>
              <a:t>CÁC HÌNH THỨC TỔ CHỨC DHLS</a:t>
            </a:r>
          </a:p>
          <a:p>
            <a:pPr>
              <a:buNone/>
            </a:pPr>
            <a:endParaRPr lang="en-US" sz="2000" b="1" dirty="0"/>
          </a:p>
        </p:txBody>
      </p:sp>
      <p:sp>
        <p:nvSpPr>
          <p:cNvPr id="4" name="Rounded Rectangle 3"/>
          <p:cNvSpPr/>
          <p:nvPr/>
        </p:nvSpPr>
        <p:spPr>
          <a:xfrm>
            <a:off x="2895600" y="4267200"/>
            <a:ext cx="5562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itchFamily="18" charset="0"/>
                <a:cs typeface="Times New Roman" pitchFamily="18" charset="0"/>
              </a:rPr>
              <a:t>HOẠT ĐỘNG NGOẠI KHÓA</a:t>
            </a:r>
            <a:endParaRPr lang="en-US" sz="2400" dirty="0">
              <a:solidFill>
                <a:schemeClr val="bg1"/>
              </a:solidFill>
              <a:latin typeface="Times New Roman" pitchFamily="18" charset="0"/>
              <a:cs typeface="Times New Roman" pitchFamily="18" charset="0"/>
            </a:endParaRPr>
          </a:p>
        </p:txBody>
      </p:sp>
      <p:sp>
        <p:nvSpPr>
          <p:cNvPr id="5" name="Rounded Rectangle 4"/>
          <p:cNvSpPr/>
          <p:nvPr/>
        </p:nvSpPr>
        <p:spPr>
          <a:xfrm>
            <a:off x="2819400" y="914400"/>
            <a:ext cx="5867400" cy="11430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Tx/>
              <a:buChar char="-"/>
            </a:pPr>
            <a:r>
              <a:rPr lang="en-US" dirty="0" smtClean="0"/>
              <a:t> </a:t>
            </a:r>
            <a:r>
              <a:rPr lang="en-US" sz="2400" dirty="0" smtClean="0">
                <a:latin typeface="Times New Roman" pitchFamily="18" charset="0"/>
                <a:cs typeface="Times New Roman" pitchFamily="18" charset="0"/>
              </a:rPr>
              <a:t>HTTCDH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(HĐGD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a:t>
            </a:r>
          </a:p>
          <a:p>
            <a:pPr algn="just">
              <a:buFontTx/>
              <a:buChar char="-"/>
            </a:pPr>
            <a:r>
              <a:rPr lang="en-US" sz="2400" dirty="0" smtClean="0">
                <a:latin typeface="Times New Roman" pitchFamily="18" charset="0"/>
                <a:cs typeface="Times New Roman" pitchFamily="18" charset="0"/>
              </a:rPr>
              <a:t> HTTCDH </a:t>
            </a:r>
            <a:r>
              <a:rPr lang="en-US" sz="2400" dirty="0" err="1" smtClean="0">
                <a:latin typeface="Times New Roman" pitchFamily="18" charset="0"/>
                <a:cs typeface="Times New Roman" pitchFamily="18" charset="0"/>
              </a:rPr>
              <a:t>ngoài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endParaRPr lang="en-US" sz="2400" dirty="0">
              <a:latin typeface="Times New Roman" pitchFamily="18" charset="0"/>
              <a:cs typeface="Times New Roman" pitchFamily="18" charset="0"/>
            </a:endParaRPr>
          </a:p>
        </p:txBody>
      </p:sp>
      <p:sp>
        <p:nvSpPr>
          <p:cNvPr id="6" name="Pentagon 5"/>
          <p:cNvSpPr/>
          <p:nvPr/>
        </p:nvSpPr>
        <p:spPr>
          <a:xfrm>
            <a:off x="152400" y="5181600"/>
            <a:ext cx="2362200" cy="1295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Times New Roman" pitchFamily="18" charset="0"/>
                <a:cs typeface="Times New Roman" pitchFamily="18" charset="0"/>
              </a:rPr>
              <a:t>Các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dạng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tổ</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chức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hoạt</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động</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học</a:t>
            </a:r>
            <a:r>
              <a:rPr lang="en-US" sz="2400" b="1" dirty="0" smtClean="0">
                <a:solidFill>
                  <a:schemeClr val="bg1"/>
                </a:solidFill>
                <a:latin typeface="Times New Roman" pitchFamily="18" charset="0"/>
                <a:cs typeface="Times New Roman" pitchFamily="18" charset="0"/>
              </a:rPr>
              <a:t> </a:t>
            </a:r>
            <a:r>
              <a:rPr lang="en-US" sz="2400" b="1" dirty="0" err="1" smtClean="0">
                <a:solidFill>
                  <a:schemeClr val="bg1"/>
                </a:solidFill>
                <a:latin typeface="Times New Roman" pitchFamily="18" charset="0"/>
                <a:cs typeface="Times New Roman" pitchFamily="18" charset="0"/>
              </a:rPr>
              <a:t>tập</a:t>
            </a:r>
            <a:endParaRPr lang="en-US" sz="2400" b="1" dirty="0">
              <a:solidFill>
                <a:schemeClr val="bg1"/>
              </a:solidFill>
              <a:latin typeface="Times New Roman" pitchFamily="18" charset="0"/>
              <a:cs typeface="Times New Roman" pitchFamily="18" charset="0"/>
            </a:endParaRPr>
          </a:p>
        </p:txBody>
      </p:sp>
      <p:sp>
        <p:nvSpPr>
          <p:cNvPr id="7" name="Pentagon 6"/>
          <p:cNvSpPr/>
          <p:nvPr/>
        </p:nvSpPr>
        <p:spPr>
          <a:xfrm>
            <a:off x="228600" y="838200"/>
            <a:ext cx="2362200" cy="1371600"/>
          </a:xfrm>
          <a:prstGeom prst="homePlat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HTTCDH </a:t>
            </a:r>
            <a:r>
              <a:rPr lang="en-US" sz="2400" b="1" dirty="0" err="1" smtClean="0">
                <a:solidFill>
                  <a:srgbClr val="0000FF"/>
                </a:solidFill>
                <a:latin typeface="Times New Roman" pitchFamily="18" charset="0"/>
                <a:cs typeface="Times New Roman" pitchFamily="18" charset="0"/>
              </a:rPr>
              <a:t>chủ</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yếu</a:t>
            </a:r>
            <a:r>
              <a:rPr lang="en-US" sz="2400" b="1" dirty="0" smtClean="0">
                <a:solidFill>
                  <a:srgbClr val="0000FF"/>
                </a:solidFill>
                <a:latin typeface="Times New Roman" pitchFamily="18" charset="0"/>
                <a:cs typeface="Times New Roman" pitchFamily="18" charset="0"/>
              </a:rPr>
              <a:t> ở </a:t>
            </a:r>
            <a:r>
              <a:rPr lang="en-US" sz="2400" b="1" dirty="0" err="1" smtClean="0">
                <a:solidFill>
                  <a:srgbClr val="0000FF"/>
                </a:solidFill>
                <a:latin typeface="Times New Roman" pitchFamily="18" charset="0"/>
                <a:cs typeface="Times New Roman" pitchFamily="18" charset="0"/>
              </a:rPr>
              <a:t>trường</a:t>
            </a:r>
            <a:r>
              <a:rPr lang="en-US" sz="2400" b="1" dirty="0" smtClean="0">
                <a:solidFill>
                  <a:srgbClr val="0000FF"/>
                </a:solidFill>
                <a:latin typeface="Times New Roman" pitchFamily="18" charset="0"/>
                <a:cs typeface="Times New Roman" pitchFamily="18" charset="0"/>
              </a:rPr>
              <a:t> PT</a:t>
            </a:r>
            <a:endParaRPr lang="en-US" sz="2400" b="1" dirty="0">
              <a:solidFill>
                <a:srgbClr val="0000FF"/>
              </a:solidFill>
              <a:latin typeface="Times New Roman" pitchFamily="18" charset="0"/>
              <a:cs typeface="Times New Roman" pitchFamily="18" charset="0"/>
            </a:endParaRPr>
          </a:p>
        </p:txBody>
      </p:sp>
      <p:sp>
        <p:nvSpPr>
          <p:cNvPr id="8" name="Rounded Rectangle 7"/>
          <p:cNvSpPr/>
          <p:nvPr/>
        </p:nvSpPr>
        <p:spPr>
          <a:xfrm>
            <a:off x="2743200" y="2286000"/>
            <a:ext cx="58674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Times New Roman" pitchFamily="18" charset="0"/>
                <a:cs typeface="Times New Roman" pitchFamily="18" charset="0"/>
              </a:rPr>
              <a:t>HOẠT ĐỘNG NỘI KHÓA</a:t>
            </a:r>
          </a:p>
          <a:p>
            <a:pPr algn="just">
              <a:buFontTx/>
              <a:buChar char="-"/>
            </a:pPr>
            <a:r>
              <a:rPr lang="en-US" sz="2400" dirty="0" smtClean="0">
                <a:solidFill>
                  <a:srgbClr val="0000FF"/>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Bài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học</a:t>
            </a:r>
            <a:r>
              <a:rPr lang="en-US" sz="2400" dirty="0" smtClean="0">
                <a:solidFill>
                  <a:schemeClr val="bg1"/>
                </a:solidFill>
                <a:latin typeface="Times New Roman" pitchFamily="18" charset="0"/>
                <a:cs typeface="Times New Roman" pitchFamily="18" charset="0"/>
              </a:rPr>
              <a:t> LS </a:t>
            </a:r>
            <a:r>
              <a:rPr lang="en-US" sz="2400" dirty="0" err="1" smtClean="0">
                <a:solidFill>
                  <a:schemeClr val="bg1"/>
                </a:solidFill>
                <a:latin typeface="Times New Roman" pitchFamily="18" charset="0"/>
                <a:cs typeface="Times New Roman" pitchFamily="18" charset="0"/>
              </a:rPr>
              <a:t>trên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lớp</a:t>
            </a:r>
            <a:endParaRPr lang="en-US" sz="2400" dirty="0" smtClean="0">
              <a:solidFill>
                <a:schemeClr val="bg1"/>
              </a:solidFill>
              <a:latin typeface="Times New Roman" pitchFamily="18" charset="0"/>
              <a:cs typeface="Times New Roman" pitchFamily="18" charset="0"/>
            </a:endParaRPr>
          </a:p>
          <a:p>
            <a:pPr algn="just">
              <a:buFontTx/>
              <a:buChar char="-"/>
            </a:pP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Bài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học</a:t>
            </a:r>
            <a:r>
              <a:rPr lang="en-US" sz="2400" dirty="0" smtClean="0">
                <a:solidFill>
                  <a:schemeClr val="bg1"/>
                </a:solidFill>
                <a:latin typeface="Times New Roman" pitchFamily="18" charset="0"/>
                <a:cs typeface="Times New Roman" pitchFamily="18" charset="0"/>
              </a:rPr>
              <a:t> LS </a:t>
            </a:r>
            <a:r>
              <a:rPr lang="en-US" sz="2400" dirty="0" err="1" smtClean="0">
                <a:solidFill>
                  <a:schemeClr val="bg1"/>
                </a:solidFill>
                <a:latin typeface="Times New Roman" pitchFamily="18" charset="0"/>
                <a:cs typeface="Times New Roman" pitchFamily="18" charset="0"/>
              </a:rPr>
              <a:t>tại</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địa</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bàn</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thực</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địa</a:t>
            </a:r>
            <a:endParaRPr lang="en-US" sz="2400" dirty="0" smtClean="0">
              <a:solidFill>
                <a:schemeClr val="bg1"/>
              </a:solidFill>
              <a:latin typeface="Times New Roman" pitchFamily="18" charset="0"/>
              <a:cs typeface="Times New Roman" pitchFamily="18" charset="0"/>
            </a:endParaRPr>
          </a:p>
          <a:p>
            <a:pPr algn="just">
              <a:buFontTx/>
              <a:buChar char="-"/>
            </a:pP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Tham</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quan</a:t>
            </a:r>
            <a:endParaRPr lang="en-US" sz="2400" dirty="0" smtClean="0">
              <a:solidFill>
                <a:schemeClr val="bg1"/>
              </a:solidFill>
              <a:latin typeface="Times New Roman" pitchFamily="18" charset="0"/>
              <a:cs typeface="Times New Roman" pitchFamily="18" charset="0"/>
            </a:endParaRPr>
          </a:p>
          <a:p>
            <a:pPr algn="just">
              <a:buFontTx/>
              <a:buChar char="-"/>
            </a:pP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Tự</a:t>
            </a:r>
            <a:r>
              <a:rPr lang="en-US" sz="240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học</a:t>
            </a:r>
            <a:endParaRPr lang="en-US" sz="2400" dirty="0">
              <a:solidFill>
                <a:schemeClr val="bg1"/>
              </a:solidFill>
              <a:latin typeface="Times New Roman" pitchFamily="18" charset="0"/>
              <a:cs typeface="Times New Roman" pitchFamily="18" charset="0"/>
            </a:endParaRPr>
          </a:p>
        </p:txBody>
      </p:sp>
      <p:sp>
        <p:nvSpPr>
          <p:cNvPr id="9" name="Pentagon 8"/>
          <p:cNvSpPr/>
          <p:nvPr/>
        </p:nvSpPr>
        <p:spPr>
          <a:xfrm>
            <a:off x="152400" y="2819400"/>
            <a:ext cx="2286000" cy="1447800"/>
          </a:xfrm>
          <a:prstGeom prst="homePlate">
            <a:avLst>
              <a:gd name="adj" fmla="val 368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HTTCDH </a:t>
            </a:r>
            <a:r>
              <a:rPr lang="en-US" sz="2400" b="1" dirty="0" err="1" smtClean="0">
                <a:solidFill>
                  <a:srgbClr val="0000FF"/>
                </a:solidFill>
                <a:latin typeface="Times New Roman" pitchFamily="18" charset="0"/>
                <a:cs typeface="Times New Roman" pitchFamily="18" charset="0"/>
              </a:rPr>
              <a:t>Lịch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sử</a:t>
            </a:r>
            <a:r>
              <a:rPr lang="en-US" sz="2400" b="1" dirty="0" smtClean="0">
                <a:solidFill>
                  <a:srgbClr val="0000FF"/>
                </a:solidFill>
                <a:latin typeface="Times New Roman" pitchFamily="18" charset="0"/>
                <a:cs typeface="Times New Roman" pitchFamily="18" charset="0"/>
              </a:rPr>
              <a:t> </a:t>
            </a:r>
          </a:p>
          <a:p>
            <a:pPr algn="ctr"/>
            <a:r>
              <a:rPr lang="en-US" sz="2400" b="1" dirty="0" smtClean="0">
                <a:solidFill>
                  <a:srgbClr val="0000FF"/>
                </a:solidFill>
                <a:latin typeface="Times New Roman" pitchFamily="18" charset="0"/>
                <a:cs typeface="Times New Roman" pitchFamily="18" charset="0"/>
              </a:rPr>
              <a:t>ở </a:t>
            </a:r>
            <a:r>
              <a:rPr lang="en-US" sz="2400" b="1" dirty="0" err="1" smtClean="0">
                <a:solidFill>
                  <a:srgbClr val="0000FF"/>
                </a:solidFill>
                <a:latin typeface="Times New Roman" pitchFamily="18" charset="0"/>
                <a:cs typeface="Times New Roman" pitchFamily="18" charset="0"/>
              </a:rPr>
              <a:t>trường</a:t>
            </a:r>
            <a:r>
              <a:rPr lang="en-US" sz="2400" b="1" dirty="0" smtClean="0">
                <a:solidFill>
                  <a:srgbClr val="0000FF"/>
                </a:solidFill>
                <a:latin typeface="Times New Roman" pitchFamily="18" charset="0"/>
                <a:cs typeface="Times New Roman" pitchFamily="18" charset="0"/>
              </a:rPr>
              <a:t> PT</a:t>
            </a:r>
            <a:endParaRPr lang="en-US" sz="2400" b="1" dirty="0">
              <a:solidFill>
                <a:srgbClr val="0000FF"/>
              </a:solidFill>
              <a:latin typeface="Times New Roman" pitchFamily="18" charset="0"/>
              <a:cs typeface="Times New Roman" pitchFamily="18" charset="0"/>
            </a:endParaRPr>
          </a:p>
        </p:txBody>
      </p:sp>
      <p:sp>
        <p:nvSpPr>
          <p:cNvPr id="10" name="Rounded Rectangle 9"/>
          <p:cNvSpPr/>
          <p:nvPr/>
        </p:nvSpPr>
        <p:spPr>
          <a:xfrm>
            <a:off x="2819400" y="5105400"/>
            <a:ext cx="5638800" cy="144780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just">
              <a:buFontTx/>
              <a:buChar char="-"/>
            </a:pPr>
            <a:r>
              <a:rPr lang="en-US" dirty="0" smtClean="0">
                <a:solidFill>
                  <a:schemeClr val="tx1"/>
                </a:solidFill>
              </a:rPr>
              <a:t> </a:t>
            </a:r>
            <a:r>
              <a:rPr lang="en-US" sz="2400" dirty="0" err="1" smtClean="0">
                <a:solidFill>
                  <a:schemeClr val="tx1"/>
                </a:solidFill>
                <a:latin typeface="Times New Roman" pitchFamily="18" charset="0"/>
                <a:cs typeface="Times New Roman" pitchFamily="18" charset="0"/>
              </a:rPr>
              <a:t>Hoạt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toàn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lớp</a:t>
            </a:r>
            <a:endParaRPr lang="en-US" sz="2400" dirty="0" smtClean="0">
              <a:solidFill>
                <a:schemeClr val="tx1"/>
              </a:solidFill>
              <a:latin typeface="Times New Roman" pitchFamily="18" charset="0"/>
              <a:cs typeface="Times New Roman" pitchFamily="18" charset="0"/>
            </a:endParaRPr>
          </a:p>
          <a:p>
            <a:pPr algn="just">
              <a:buFontTx/>
              <a:buChar char="-"/>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tổ</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nhóm</a:t>
            </a:r>
            <a:endParaRPr lang="en-US" sz="2400" dirty="0" smtClean="0">
              <a:solidFill>
                <a:schemeClr val="tx1"/>
              </a:solidFill>
              <a:latin typeface="Times New Roman" pitchFamily="18" charset="0"/>
              <a:cs typeface="Times New Roman" pitchFamily="18" charset="0"/>
            </a:endParaRPr>
          </a:p>
          <a:p>
            <a:pPr algn="just">
              <a:buFontTx/>
              <a:buChar char="-"/>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nhân</a:t>
            </a:r>
            <a:endParaRPr lang="en-US" sz="2400" dirty="0">
              <a:solidFill>
                <a:schemeClr val="tx1"/>
              </a:solidFill>
              <a:latin typeface="Times New Roman" pitchFamily="18" charset="0"/>
              <a:cs typeface="Times New Roman" pitchFamily="18" charset="0"/>
            </a:endParaRPr>
          </a:p>
        </p:txBody>
      </p:sp>
      <p:cxnSp>
        <p:nvCxnSpPr>
          <p:cNvPr id="12" name="Straight Connector 11"/>
          <p:cNvCxnSpPr/>
          <p:nvPr/>
        </p:nvCxnSpPr>
        <p:spPr>
          <a:xfrm rot="5400000">
            <a:off x="1524000" y="3505200"/>
            <a:ext cx="2133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heckerboard(across)">
                                      <p:cBhvr>
                                        <p:cTn id="17" dur="500"/>
                                        <p:tgtEl>
                                          <p:spTgt spid="5">
                                            <p:txEl>
                                              <p:pRg st="0" end="0"/>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checkerboard(across)">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heckerboard(across)">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amond(in)">
                                      <p:cBhvr>
                                        <p:cTn id="35" dur="20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diamond(in)">
                                      <p:cBhvr>
                                        <p:cTn id="40" dur="2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heckerboard(across)">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609600"/>
          </a:xfrm>
        </p:spPr>
        <p:txBody>
          <a:bodyPr>
            <a:noAutofit/>
          </a:bodyPr>
          <a:lstStyle/>
          <a:p>
            <a:pPr algn="ctr"/>
            <a:r>
              <a:rPr lang="en-US" sz="2200" b="1" dirty="0" err="1" smtClean="0">
                <a:solidFill>
                  <a:srgbClr val="0000FF"/>
                </a:solidFill>
              </a:rPr>
              <a:t>Thực</a:t>
            </a:r>
            <a:r>
              <a:rPr lang="en-US" sz="2200" b="1" dirty="0" smtClean="0">
                <a:solidFill>
                  <a:srgbClr val="0000FF"/>
                </a:solidFill>
              </a:rPr>
              <a:t> </a:t>
            </a:r>
            <a:r>
              <a:rPr lang="en-US" sz="2200" b="1" dirty="0" err="1" smtClean="0">
                <a:solidFill>
                  <a:srgbClr val="0000FF"/>
                </a:solidFill>
              </a:rPr>
              <a:t>hiện</a:t>
            </a:r>
            <a:r>
              <a:rPr lang="en-US" sz="2200" b="1" dirty="0" smtClean="0">
                <a:solidFill>
                  <a:srgbClr val="0000FF"/>
                </a:solidFill>
              </a:rPr>
              <a:t> </a:t>
            </a:r>
            <a:r>
              <a:rPr lang="en-US" sz="2200" b="1" dirty="0" err="1" smtClean="0">
                <a:solidFill>
                  <a:srgbClr val="0000FF"/>
                </a:solidFill>
              </a:rPr>
              <a:t>các</a:t>
            </a:r>
            <a:r>
              <a:rPr lang="en-US" sz="2200" b="1" dirty="0" smtClean="0">
                <a:solidFill>
                  <a:srgbClr val="0000FF"/>
                </a:solidFill>
              </a:rPr>
              <a:t> </a:t>
            </a:r>
            <a:r>
              <a:rPr lang="en-US" sz="2200" b="1" dirty="0" err="1" smtClean="0">
                <a:solidFill>
                  <a:srgbClr val="0000FF"/>
                </a:solidFill>
              </a:rPr>
              <a:t>httcdhls</a:t>
            </a:r>
            <a:r>
              <a:rPr lang="en-US" sz="2200" b="1" dirty="0" smtClean="0">
                <a:solidFill>
                  <a:srgbClr val="0000FF"/>
                </a:solidFill>
              </a:rPr>
              <a:t> </a:t>
            </a:r>
            <a:r>
              <a:rPr lang="en-US" sz="2200" b="1" dirty="0" err="1" smtClean="0">
                <a:solidFill>
                  <a:srgbClr val="0000FF"/>
                </a:solidFill>
              </a:rPr>
              <a:t>theo</a:t>
            </a:r>
            <a:r>
              <a:rPr lang="en-US" sz="2200" b="1" dirty="0" smtClean="0">
                <a:solidFill>
                  <a:srgbClr val="0000FF"/>
                </a:solidFill>
              </a:rPr>
              <a:t> </a:t>
            </a:r>
            <a:r>
              <a:rPr lang="en-US" sz="2200" b="1" dirty="0" err="1" smtClean="0">
                <a:solidFill>
                  <a:srgbClr val="0000FF"/>
                </a:solidFill>
              </a:rPr>
              <a:t>hướng</a:t>
            </a:r>
            <a:r>
              <a:rPr lang="en-US" sz="2200" b="1" dirty="0" smtClean="0">
                <a:solidFill>
                  <a:srgbClr val="0000FF"/>
                </a:solidFill>
              </a:rPr>
              <a:t> </a:t>
            </a:r>
            <a:r>
              <a:rPr lang="en-US" sz="2200" b="1" dirty="0" err="1" smtClean="0">
                <a:solidFill>
                  <a:srgbClr val="0000FF"/>
                </a:solidFill>
              </a:rPr>
              <a:t>ptnlhs</a:t>
            </a:r>
            <a:r>
              <a:rPr lang="en-US" sz="2200" b="1" dirty="0" smtClean="0">
                <a:solidFill>
                  <a:srgbClr val="0000FF"/>
                </a:solidFill>
              </a:rPr>
              <a:t> </a:t>
            </a:r>
            <a:r>
              <a:rPr lang="en-US" sz="2200" b="1" dirty="0" err="1" smtClean="0">
                <a:solidFill>
                  <a:srgbClr val="0000FF"/>
                </a:solidFill>
              </a:rPr>
              <a:t>bằng</a:t>
            </a:r>
            <a:r>
              <a:rPr lang="en-US" sz="2200" b="1" dirty="0" smtClean="0">
                <a:solidFill>
                  <a:srgbClr val="0000FF"/>
                </a:solidFill>
              </a:rPr>
              <a:t> </a:t>
            </a:r>
            <a:r>
              <a:rPr lang="en-US" sz="2200" b="1" dirty="0" err="1" smtClean="0">
                <a:solidFill>
                  <a:srgbClr val="0000FF"/>
                </a:solidFill>
              </a:rPr>
              <a:t>cách</a:t>
            </a:r>
            <a:r>
              <a:rPr lang="en-US" sz="2200" b="1" dirty="0" smtClean="0">
                <a:solidFill>
                  <a:srgbClr val="0000FF"/>
                </a:solidFill>
              </a:rPr>
              <a:t> </a:t>
            </a:r>
            <a:r>
              <a:rPr lang="en-US" sz="2200" b="1" dirty="0" err="1" smtClean="0">
                <a:solidFill>
                  <a:srgbClr val="0000FF"/>
                </a:solidFill>
              </a:rPr>
              <a:t>nào</a:t>
            </a:r>
            <a:r>
              <a:rPr lang="en-US" sz="2200" dirty="0" smtClean="0">
                <a:solidFill>
                  <a:srgbClr val="0000FF"/>
                </a:solidFill>
              </a:rPr>
              <a:t>?</a:t>
            </a:r>
            <a:endParaRPr lang="en-US" sz="2200" dirty="0">
              <a:solidFill>
                <a:srgbClr val="0000FF"/>
              </a:solidFill>
            </a:endParaRPr>
          </a:p>
        </p:txBody>
      </p:sp>
      <p:sp>
        <p:nvSpPr>
          <p:cNvPr id="3" name="Content Placeholder 2"/>
          <p:cNvSpPr>
            <a:spLocks noGrp="1"/>
          </p:cNvSpPr>
          <p:nvPr>
            <p:ph idx="1"/>
          </p:nvPr>
        </p:nvSpPr>
        <p:spPr>
          <a:xfrm>
            <a:off x="304800" y="1143000"/>
            <a:ext cx="8686800" cy="5486400"/>
          </a:xfrm>
        </p:spPr>
        <p:txBody>
          <a:bodyPr>
            <a:normAutofit/>
          </a:bodyPr>
          <a:lstStyle/>
          <a:p>
            <a:endParaRPr lang="en-US" sz="2000" dirty="0"/>
          </a:p>
        </p:txBody>
      </p:sp>
      <p:sp>
        <p:nvSpPr>
          <p:cNvPr id="4" name="Rounded Rectangle 3"/>
          <p:cNvSpPr/>
          <p:nvPr/>
        </p:nvSpPr>
        <p:spPr>
          <a:xfrm>
            <a:off x="304800" y="914400"/>
            <a:ext cx="8534400" cy="2133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00FF"/>
                </a:solidFill>
                <a:latin typeface="Times New Roman" pitchFamily="18" charset="0"/>
                <a:cs typeface="Times New Roman" pitchFamily="18" charset="0"/>
              </a:rPr>
              <a:t>THIẾT KẾ VÀ TIẾN HÀNH BÀI HỌC LS TRÊN LỚP THEO HƯỚNG PTNLHS</a:t>
            </a:r>
          </a:p>
          <a:p>
            <a:pPr algn="just">
              <a:buFontTx/>
              <a:buChar char="-"/>
            </a:pPr>
            <a:r>
              <a:rPr lang="en-US" sz="2000" b="1"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Quan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niệm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về</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bài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học</a:t>
            </a:r>
            <a:r>
              <a:rPr lang="en-US" sz="2200" dirty="0" smtClean="0">
                <a:solidFill>
                  <a:schemeClr val="tx1"/>
                </a:solidFill>
                <a:latin typeface="Times New Roman" pitchFamily="18" charset="0"/>
                <a:cs typeface="Times New Roman" pitchFamily="18" charset="0"/>
              </a:rPr>
              <a:t> LS (</a:t>
            </a:r>
            <a:r>
              <a:rPr lang="en-US" sz="2200" dirty="0" err="1" smtClean="0">
                <a:solidFill>
                  <a:schemeClr val="tx1"/>
                </a:solidFill>
                <a:latin typeface="Times New Roman" pitchFamily="18" charset="0"/>
                <a:cs typeface="Times New Roman" pitchFamily="18" charset="0"/>
              </a:rPr>
              <a:t>vị</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trí</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nhiệm</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vụ</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yêu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cầu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mục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tiêu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cấu</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trúc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bài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học</a:t>
            </a:r>
            <a:r>
              <a:rPr lang="en-US" sz="2200" dirty="0" smtClean="0">
                <a:solidFill>
                  <a:schemeClr val="tx1"/>
                </a:solidFill>
                <a:latin typeface="Times New Roman" pitchFamily="18" charset="0"/>
                <a:cs typeface="Times New Roman" pitchFamily="18" charset="0"/>
              </a:rPr>
              <a:t>)</a:t>
            </a:r>
          </a:p>
          <a:p>
            <a:pPr algn="just">
              <a:buFontTx/>
              <a:buChar char="-"/>
            </a:pP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Thiết</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kế</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bài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học</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theo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hướng</a:t>
            </a:r>
            <a:r>
              <a:rPr lang="en-US" sz="2200" dirty="0" smtClean="0">
                <a:solidFill>
                  <a:schemeClr val="tx1"/>
                </a:solidFill>
                <a:latin typeface="Times New Roman" pitchFamily="18" charset="0"/>
                <a:cs typeface="Times New Roman" pitchFamily="18" charset="0"/>
              </a:rPr>
              <a:t> PTNLHS</a:t>
            </a:r>
          </a:p>
          <a:p>
            <a:pPr algn="just">
              <a:buFontTx/>
              <a:buChar char="-"/>
            </a:pP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Tiến</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hành</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bài</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học</a:t>
            </a:r>
            <a:r>
              <a:rPr lang="en-US" sz="2200" dirty="0" smtClean="0">
                <a:solidFill>
                  <a:schemeClr val="tx1"/>
                </a:solidFill>
                <a:latin typeface="Times New Roman" pitchFamily="18" charset="0"/>
                <a:cs typeface="Times New Roman" pitchFamily="18" charset="0"/>
              </a:rPr>
              <a:t> LS </a:t>
            </a:r>
            <a:r>
              <a:rPr lang="en-US" sz="2200" dirty="0" err="1" smtClean="0">
                <a:solidFill>
                  <a:schemeClr val="tx1"/>
                </a:solidFill>
                <a:latin typeface="Times New Roman" pitchFamily="18" charset="0"/>
                <a:cs typeface="Times New Roman" pitchFamily="18" charset="0"/>
              </a:rPr>
              <a:t>theo</a:t>
            </a:r>
            <a:r>
              <a:rPr lang="en-US" sz="2200" dirty="0" smtClean="0">
                <a:solidFill>
                  <a:schemeClr val="tx1"/>
                </a:solidFill>
                <a:latin typeface="Times New Roman" pitchFamily="18" charset="0"/>
                <a:cs typeface="Times New Roman" pitchFamily="18" charset="0"/>
              </a:rPr>
              <a:t> </a:t>
            </a:r>
            <a:r>
              <a:rPr lang="en-US" sz="2200" dirty="0" err="1" smtClean="0">
                <a:solidFill>
                  <a:schemeClr val="tx1"/>
                </a:solidFill>
                <a:latin typeface="Times New Roman" pitchFamily="18" charset="0"/>
                <a:cs typeface="Times New Roman" pitchFamily="18" charset="0"/>
              </a:rPr>
              <a:t>hướng</a:t>
            </a:r>
            <a:r>
              <a:rPr lang="en-US" sz="2200" dirty="0" smtClean="0">
                <a:solidFill>
                  <a:schemeClr val="tx1"/>
                </a:solidFill>
                <a:latin typeface="Times New Roman" pitchFamily="18" charset="0"/>
                <a:cs typeface="Times New Roman" pitchFamily="18" charset="0"/>
              </a:rPr>
              <a:t> PTNLHS</a:t>
            </a:r>
            <a:endParaRPr lang="en-US" sz="2200" dirty="0">
              <a:solidFill>
                <a:schemeClr val="tx1"/>
              </a:solidFill>
              <a:latin typeface="Times New Roman" pitchFamily="18" charset="0"/>
              <a:cs typeface="Times New Roman" pitchFamily="18" charset="0"/>
            </a:endParaRPr>
          </a:p>
        </p:txBody>
      </p:sp>
      <p:sp>
        <p:nvSpPr>
          <p:cNvPr id="5" name="Rounded Rectangle 4"/>
          <p:cNvSpPr/>
          <p:nvPr/>
        </p:nvSpPr>
        <p:spPr>
          <a:xfrm>
            <a:off x="381000" y="3124200"/>
            <a:ext cx="8458200" cy="533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00FF"/>
                </a:solidFill>
                <a:latin typeface="Times New Roman" pitchFamily="18" charset="0"/>
                <a:cs typeface="Times New Roman" pitchFamily="18" charset="0"/>
              </a:rPr>
              <a:t>THIẾT KÊ BÀI HỌC LS THEO HƯỚNG PTNLHS</a:t>
            </a:r>
          </a:p>
        </p:txBody>
      </p:sp>
      <p:sp>
        <p:nvSpPr>
          <p:cNvPr id="6" name="Rounded Rectangle 5"/>
          <p:cNvSpPr/>
          <p:nvPr/>
        </p:nvSpPr>
        <p:spPr>
          <a:xfrm>
            <a:off x="0" y="4343400"/>
            <a:ext cx="2514600" cy="2362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t>        </a:t>
            </a:r>
          </a:p>
          <a:p>
            <a:pPr algn="just"/>
            <a:r>
              <a:rPr lang="en-US" sz="2000"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Bản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chất</a:t>
            </a:r>
            <a:endParaRPr lang="en-US" sz="2000" b="1" dirty="0" smtClean="0">
              <a:solidFill>
                <a:schemeClr val="tx1"/>
              </a:solidFill>
              <a:latin typeface="Times New Roman" pitchFamily="18" charset="0"/>
              <a:cs typeface="Times New Roman" pitchFamily="18" charset="0"/>
            </a:endParaRPr>
          </a:p>
          <a:p>
            <a:pPr algn="just">
              <a:buFontTx/>
              <a:buChar char="-"/>
            </a:pPr>
            <a:r>
              <a:rPr lang="en-US" sz="2000" dirty="0" err="1" smtClean="0">
                <a:latin typeface="Times New Roman" pitchFamily="18" charset="0"/>
                <a:cs typeface="Times New Roman" pitchFamily="18" charset="0"/>
              </a:rPr>
              <a:t>Xây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dựng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hoạch</a:t>
            </a:r>
            <a:r>
              <a:rPr lang="en-US" sz="2000" dirty="0" smtClean="0">
                <a:latin typeface="Times New Roman" pitchFamily="18" charset="0"/>
                <a:cs typeface="Times New Roman" pitchFamily="18" charset="0"/>
              </a:rPr>
              <a:t> HĐ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GV </a:t>
            </a:r>
            <a:r>
              <a:rPr lang="en-US" sz="2000" dirty="0" err="1" smtClean="0">
                <a:latin typeface="Times New Roman" pitchFamily="18" charset="0"/>
                <a:cs typeface="Times New Roman" pitchFamily="18" charset="0"/>
              </a:rPr>
              <a:t>với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hoạch</a:t>
            </a:r>
            <a:r>
              <a:rPr lang="en-US" sz="2000" dirty="0" smtClean="0">
                <a:latin typeface="Times New Roman" pitchFamily="18" charset="0"/>
                <a:cs typeface="Times New Roman" pitchFamily="18" charset="0"/>
              </a:rPr>
              <a:t> HĐ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HS.</a:t>
            </a:r>
          </a:p>
          <a:p>
            <a:pPr algn="just">
              <a:buFontTx/>
              <a:buChar char="-"/>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Yêu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cầu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bản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hoạch</a:t>
            </a:r>
            <a:endParaRPr lang="en-US" sz="2000" dirty="0" smtClean="0">
              <a:latin typeface="Times New Roman" pitchFamily="18" charset="0"/>
              <a:cs typeface="Times New Roman" pitchFamily="18" charset="0"/>
            </a:endParaRPr>
          </a:p>
          <a:p>
            <a:pPr algn="just"/>
            <a:endParaRPr lang="en-US" dirty="0" smtClean="0"/>
          </a:p>
          <a:p>
            <a:pPr algn="just"/>
            <a:endParaRPr lang="en-US" dirty="0"/>
          </a:p>
        </p:txBody>
      </p:sp>
      <p:sp>
        <p:nvSpPr>
          <p:cNvPr id="7" name="Rounded Rectangle 6"/>
          <p:cNvSpPr/>
          <p:nvPr/>
        </p:nvSpPr>
        <p:spPr>
          <a:xfrm>
            <a:off x="2667000" y="4267200"/>
            <a:ext cx="2514600" cy="2438400"/>
          </a:xfrm>
          <a:prstGeom prst="roundRect">
            <a:avLst>
              <a:gd name="adj" fmla="val 170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Times New Roman" pitchFamily="18" charset="0"/>
                <a:cs typeface="Times New Roman" pitchFamily="18" charset="0"/>
              </a:rPr>
              <a:t>Quy</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trình</a:t>
            </a:r>
            <a:endParaRPr lang="en-US" sz="2000" b="1" dirty="0" smtClean="0">
              <a:solidFill>
                <a:schemeClr val="tx1"/>
              </a:solidFill>
              <a:latin typeface="Times New Roman" pitchFamily="18" charset="0"/>
              <a:cs typeface="Times New Roman" pitchFamily="18" charset="0"/>
            </a:endParaRPr>
          </a:p>
          <a:p>
            <a:pPr algn="just">
              <a:buFontTx/>
              <a:buChar char="-"/>
            </a:pPr>
            <a:r>
              <a:rPr lang="en-US" sz="2000" dirty="0" err="1" smtClean="0">
                <a:latin typeface="Times New Roman" pitchFamily="18" charset="0"/>
                <a:cs typeface="Times New Roman" pitchFamily="18" charset="0"/>
              </a:rPr>
              <a:t>Xác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định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loại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bài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vị</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bài</a:t>
            </a:r>
            <a:r>
              <a:rPr lang="en-US" sz="2000" dirty="0" smtClean="0">
                <a:latin typeface="Times New Roman" pitchFamily="18" charset="0"/>
                <a:cs typeface="Times New Roman" pitchFamily="18" charset="0"/>
              </a:rPr>
              <a:t>.</a:t>
            </a:r>
          </a:p>
          <a:p>
            <a:pPr algn="just">
              <a:buFontTx/>
              <a:buChar char="-"/>
            </a:pPr>
            <a:r>
              <a:rPr lang="en-US" sz="2000" dirty="0" err="1" smtClean="0">
                <a:latin typeface="Times New Roman" pitchFamily="18" charset="0"/>
                <a:cs typeface="Times New Roman" pitchFamily="18" charset="0"/>
              </a:rPr>
              <a:t>Xác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định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mục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tiêu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bài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học</a:t>
            </a:r>
            <a:r>
              <a:rPr lang="en-US" sz="2000" dirty="0" smtClean="0">
                <a:latin typeface="Times New Roman" pitchFamily="18" charset="0"/>
                <a:cs typeface="Times New Roman" pitchFamily="18" charset="0"/>
              </a:rPr>
              <a:t>.</a:t>
            </a:r>
          </a:p>
          <a:p>
            <a:pPr algn="just">
              <a:buFontTx/>
              <a:buChar char="-"/>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dựng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đề</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lập</a:t>
            </a:r>
            <a:r>
              <a:rPr lang="en-US" sz="2000" dirty="0" smtClean="0">
                <a:latin typeface="Times New Roman" pitchFamily="18" charset="0"/>
                <a:cs typeface="Times New Roman" pitchFamily="18" charset="0"/>
              </a:rPr>
              <a:t> KH </a:t>
            </a:r>
            <a:r>
              <a:rPr lang="en-US" sz="2000" dirty="0" err="1" smtClean="0">
                <a:latin typeface="Times New Roman" pitchFamily="18" charset="0"/>
                <a:cs typeface="Times New Roman" pitchFamily="18" charset="0"/>
              </a:rPr>
              <a:t>bài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học</a:t>
            </a:r>
            <a:endParaRPr lang="en-US" sz="2000" dirty="0">
              <a:latin typeface="Times New Roman" pitchFamily="18" charset="0"/>
              <a:cs typeface="Times New Roman" pitchFamily="18" charset="0"/>
            </a:endParaRPr>
          </a:p>
        </p:txBody>
      </p:sp>
      <p:sp>
        <p:nvSpPr>
          <p:cNvPr id="8" name="Rounded Rectangle 7"/>
          <p:cNvSpPr/>
          <p:nvPr/>
        </p:nvSpPr>
        <p:spPr>
          <a:xfrm>
            <a:off x="5257800" y="4114800"/>
            <a:ext cx="37338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Times New Roman" pitchFamily="18" charset="0"/>
                <a:cs typeface="Times New Roman" pitchFamily="18" charset="0"/>
              </a:rPr>
              <a:t>Hình</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thức</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bản</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thiết</a:t>
            </a:r>
            <a:r>
              <a:rPr lang="en-US" sz="2000" b="1" dirty="0" smtClean="0">
                <a:solidFill>
                  <a:schemeClr val="tx1"/>
                </a:solidFill>
                <a:latin typeface="Times New Roman" pitchFamily="18" charset="0"/>
                <a:cs typeface="Times New Roman" pitchFamily="18" charset="0"/>
              </a:rPr>
              <a:t> </a:t>
            </a:r>
            <a:r>
              <a:rPr lang="en-US" sz="2000" b="1" dirty="0" err="1" smtClean="0">
                <a:solidFill>
                  <a:schemeClr val="tx1"/>
                </a:solidFill>
                <a:latin typeface="Times New Roman" pitchFamily="18" charset="0"/>
                <a:cs typeface="Times New Roman" pitchFamily="18" charset="0"/>
              </a:rPr>
              <a:t>kế</a:t>
            </a:r>
            <a:endParaRPr lang="en-US" sz="2000" b="1" dirty="0" smtClean="0">
              <a:solidFill>
                <a:schemeClr val="tx1"/>
              </a:solidFill>
              <a:latin typeface="Times New Roman" pitchFamily="18" charset="0"/>
              <a:cs typeface="Times New Roman" pitchFamily="18" charset="0"/>
            </a:endParaRPr>
          </a:p>
          <a:p>
            <a:pPr algn="just"/>
            <a:r>
              <a:rPr lang="en-US" sz="2000" dirty="0" smtClean="0">
                <a:solidFill>
                  <a:schemeClr val="tx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Mục</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tiêu</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bài</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học</a:t>
            </a:r>
            <a:endParaRPr lang="en-US" sz="2000" dirty="0" smtClean="0">
              <a:solidFill>
                <a:schemeClr val="bg1"/>
              </a:solidFill>
              <a:latin typeface="Times New Roman" pitchFamily="18" charset="0"/>
              <a:cs typeface="Times New Roman" pitchFamily="18" charset="0"/>
            </a:endParaRPr>
          </a:p>
          <a:p>
            <a:pPr algn="just">
              <a:buFontTx/>
              <a:buChar char="-"/>
            </a:pP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Việc</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chuẩn</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bị</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của</a:t>
            </a:r>
            <a:r>
              <a:rPr lang="en-US" sz="2000" dirty="0" smtClean="0">
                <a:solidFill>
                  <a:schemeClr val="bg1"/>
                </a:solidFill>
                <a:latin typeface="Times New Roman" pitchFamily="18" charset="0"/>
                <a:cs typeface="Times New Roman" pitchFamily="18" charset="0"/>
              </a:rPr>
              <a:t> GV </a:t>
            </a:r>
            <a:r>
              <a:rPr lang="en-US" sz="2000" dirty="0" err="1" smtClean="0">
                <a:solidFill>
                  <a:schemeClr val="bg1"/>
                </a:solidFill>
                <a:latin typeface="Times New Roman" pitchFamily="18" charset="0"/>
                <a:cs typeface="Times New Roman" pitchFamily="18" charset="0"/>
              </a:rPr>
              <a:t>và</a:t>
            </a:r>
            <a:r>
              <a:rPr lang="en-US" sz="2000" dirty="0" smtClean="0">
                <a:solidFill>
                  <a:schemeClr val="bg1"/>
                </a:solidFill>
                <a:latin typeface="Times New Roman" pitchFamily="18" charset="0"/>
                <a:cs typeface="Times New Roman" pitchFamily="18" charset="0"/>
              </a:rPr>
              <a:t> HS (</a:t>
            </a:r>
            <a:r>
              <a:rPr lang="en-US" sz="2000" dirty="0" err="1" smtClean="0">
                <a:solidFill>
                  <a:schemeClr val="bg1"/>
                </a:solidFill>
                <a:latin typeface="Times New Roman" pitchFamily="18" charset="0"/>
                <a:cs typeface="Times New Roman" pitchFamily="18" charset="0"/>
              </a:rPr>
              <a:t>Đồ</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dùng</a:t>
            </a:r>
            <a:r>
              <a:rPr lang="en-US" sz="2000" dirty="0" smtClean="0">
                <a:solidFill>
                  <a:schemeClr val="bg1"/>
                </a:solidFill>
                <a:latin typeface="Times New Roman" pitchFamily="18" charset="0"/>
                <a:cs typeface="Times New Roman" pitchFamily="18" charset="0"/>
              </a:rPr>
              <a:t> DH)</a:t>
            </a:r>
          </a:p>
          <a:p>
            <a:pPr algn="just">
              <a:buFontTx/>
              <a:buChar char="-"/>
            </a:pP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Tiến</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trình</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tổ</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chức</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các</a:t>
            </a:r>
            <a:r>
              <a:rPr lang="en-US" sz="2000" dirty="0" smtClean="0">
                <a:solidFill>
                  <a:schemeClr val="bg1"/>
                </a:solidFill>
                <a:latin typeface="Times New Roman" pitchFamily="18" charset="0"/>
                <a:cs typeface="Times New Roman" pitchFamily="18" charset="0"/>
              </a:rPr>
              <a:t> HĐ </a:t>
            </a:r>
            <a:r>
              <a:rPr lang="en-US" sz="2000" dirty="0" err="1" smtClean="0">
                <a:solidFill>
                  <a:schemeClr val="bg1"/>
                </a:solidFill>
                <a:latin typeface="Times New Roman" pitchFamily="18" charset="0"/>
                <a:cs typeface="Times New Roman" pitchFamily="18" charset="0"/>
              </a:rPr>
              <a:t>trong</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đó</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chú</a:t>
            </a:r>
            <a:r>
              <a:rPr lang="en-US" sz="2000" dirty="0" smtClean="0">
                <a:solidFill>
                  <a:schemeClr val="bg1"/>
                </a:solidFill>
                <a:latin typeface="Times New Roman" pitchFamily="18" charset="0"/>
                <a:cs typeface="Times New Roman" pitchFamily="18" charset="0"/>
              </a:rPr>
              <a:t> ý HĐ DH: </a:t>
            </a:r>
            <a:r>
              <a:rPr lang="en-US" sz="2000" dirty="0" err="1" smtClean="0">
                <a:solidFill>
                  <a:schemeClr val="bg1"/>
                </a:solidFill>
                <a:latin typeface="Times New Roman" pitchFamily="18" charset="0"/>
                <a:cs typeface="Times New Roman" pitchFamily="18" charset="0"/>
              </a:rPr>
              <a:t>Khởi</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động</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hình</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thành</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kiến</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thức</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mới</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khám</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phá</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luyện</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tập</a:t>
            </a:r>
            <a:r>
              <a:rPr lang="en-US" sz="2000" dirty="0" smtClean="0">
                <a:solidFill>
                  <a:schemeClr val="bg1"/>
                </a:solidFill>
                <a:latin typeface="Times New Roman" pitchFamily="18" charset="0"/>
                <a:cs typeface="Times New Roman" pitchFamily="18" charset="0"/>
              </a:rPr>
              <a:t>/</a:t>
            </a:r>
            <a:r>
              <a:rPr lang="en-US" sz="2000" dirty="0" err="1" smtClean="0">
                <a:solidFill>
                  <a:schemeClr val="bg1"/>
                </a:solidFill>
                <a:latin typeface="Times New Roman" pitchFamily="18" charset="0"/>
                <a:cs typeface="Times New Roman" pitchFamily="18" charset="0"/>
              </a:rPr>
              <a:t>củng</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cố</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mở</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rộng</a:t>
            </a:r>
            <a:endParaRPr lang="en-US" sz="2000" dirty="0">
              <a:solidFill>
                <a:schemeClr val="bg1"/>
              </a:solidFill>
              <a:latin typeface="Times New Roman" pitchFamily="18" charset="0"/>
              <a:cs typeface="Times New Roman" pitchFamily="18" charset="0"/>
            </a:endParaRPr>
          </a:p>
        </p:txBody>
      </p:sp>
      <p:cxnSp>
        <p:nvCxnSpPr>
          <p:cNvPr id="10" name="Straight Arrow Connector 9"/>
          <p:cNvCxnSpPr>
            <a:stCxn id="5" idx="2"/>
          </p:cNvCxnSpPr>
          <p:nvPr/>
        </p:nvCxnSpPr>
        <p:spPr>
          <a:xfrm rot="5400000">
            <a:off x="2876550" y="2457450"/>
            <a:ext cx="533400" cy="29337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2"/>
          </p:cNvCxnSpPr>
          <p:nvPr/>
        </p:nvCxnSpPr>
        <p:spPr>
          <a:xfrm rot="5400000">
            <a:off x="4286250" y="3943350"/>
            <a:ext cx="609600" cy="381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p:cNvCxnSpPr>
          <p:nvPr/>
        </p:nvCxnSpPr>
        <p:spPr>
          <a:xfrm rot="16200000" flipH="1">
            <a:off x="5657850" y="2609850"/>
            <a:ext cx="381000" cy="24765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heckerboard(across)">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heckerboard(across)">
                                      <p:cBhvr>
                                        <p:cTn id="17" dur="500"/>
                                        <p:tgtEl>
                                          <p:spTgt spid="4">
                                            <p:txEl>
                                              <p:pRg st="1" end="1"/>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checkerboard(across)">
                                      <p:cBhvr>
                                        <p:cTn id="20" dur="500"/>
                                        <p:tgtEl>
                                          <p:spTgt spid="4">
                                            <p:txEl>
                                              <p:pRg st="2" end="2"/>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checkerboard(across)">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ox(i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checkerboard(across)">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diamond(in)">
                                      <p:cBhvr>
                                        <p:cTn id="43" dur="2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checkerboard(across)">
                                      <p:cBhvr>
                                        <p:cTn id="48" dur="500"/>
                                        <p:tgtEl>
                                          <p:spTgt spid="7">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checkerboard(across)">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diamond(in)">
                                      <p:cBhvr>
                                        <p:cTn id="5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686800" cy="6172200"/>
          </a:xfrm>
        </p:spPr>
        <p:txBody>
          <a:bodyPr>
            <a:normAutofit/>
          </a:bodyPr>
          <a:lstStyle/>
          <a:p>
            <a:pPr>
              <a:buNone/>
            </a:pPr>
            <a:r>
              <a:rPr lang="en-US" sz="2400" b="1" dirty="0" smtClean="0">
                <a:latin typeface="Times New Roman" pitchFamily="18" charset="0"/>
                <a:cs typeface="Times New Roman" pitchFamily="18" charset="0"/>
              </a:rPr>
              <a:t>          CÁC HÌNH THỨC TỔ CHỨC DHLS NGOÀI LỚP HỌC</a:t>
            </a:r>
          </a:p>
          <a:p>
            <a:pPr>
              <a:buNone/>
            </a:pPr>
            <a:endParaRPr lang="en-US" sz="2400" b="1" dirty="0" smtClean="0">
              <a:latin typeface="Times New Roman" pitchFamily="18" charset="0"/>
              <a:cs typeface="Times New Roman" pitchFamily="18" charset="0"/>
            </a:endParaRPr>
          </a:p>
          <a:p>
            <a:pPr>
              <a:buNone/>
            </a:pPr>
            <a:endParaRPr lang="en-US" sz="2400" b="1" dirty="0" smtClean="0">
              <a:latin typeface="Times New Roman" pitchFamily="18" charset="0"/>
              <a:cs typeface="Times New Roman" pitchFamily="18" charset="0"/>
            </a:endParaRPr>
          </a:p>
          <a:p>
            <a:pPr>
              <a:buNone/>
            </a:pPr>
            <a:endParaRPr lang="en-US" sz="2400" b="1" dirty="0" smtClean="0">
              <a:latin typeface="Times New Roman" pitchFamily="18" charset="0"/>
              <a:cs typeface="Times New Roman" pitchFamily="18" charset="0"/>
            </a:endParaRPr>
          </a:p>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endParaRPr lang="en-US" sz="2400" dirty="0" smtClean="0">
              <a:latin typeface="Times New Roman" pitchFamily="18" charset="0"/>
              <a:cs typeface="Times New Roman" pitchFamily="18" charset="0"/>
            </a:endParaRPr>
          </a:p>
          <a:p>
            <a:pPr>
              <a:buFont typeface="Wingdings" pitchFamily="2" charset="2"/>
              <a:buChar char="§"/>
            </a:pPr>
            <a:endParaRPr lang="en-US" sz="2400" dirty="0">
              <a:latin typeface="Times New Roman" pitchFamily="18" charset="0"/>
              <a:cs typeface="Times New Roman" pitchFamily="18" charset="0"/>
            </a:endParaRPr>
          </a:p>
        </p:txBody>
      </p:sp>
      <p:sp>
        <p:nvSpPr>
          <p:cNvPr id="5" name="Rounded Rectangle 4"/>
          <p:cNvSpPr/>
          <p:nvPr/>
        </p:nvSpPr>
        <p:spPr>
          <a:xfrm>
            <a:off x="457200" y="1219200"/>
            <a:ext cx="3581400" cy="762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en-US" b="1" dirty="0" smtClean="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DHLS </a:t>
            </a:r>
            <a:r>
              <a:rPr lang="en-US" sz="2400" b="1" dirty="0" err="1" smtClean="0">
                <a:solidFill>
                  <a:srgbClr val="0000FF"/>
                </a:solidFill>
                <a:latin typeface="Times New Roman" pitchFamily="18" charset="0"/>
                <a:cs typeface="Times New Roman" pitchFamily="18" charset="0"/>
              </a:rPr>
              <a:t>tại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nhà</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bảo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tàng</a:t>
            </a:r>
            <a:endParaRPr lang="en-US" sz="2400" b="1" dirty="0" smtClean="0">
              <a:solidFill>
                <a:srgbClr val="0000FF"/>
              </a:solidFill>
              <a:latin typeface="Times New Roman" pitchFamily="18" charset="0"/>
              <a:cs typeface="Times New Roman" pitchFamily="18" charset="0"/>
            </a:endParaRPr>
          </a:p>
        </p:txBody>
      </p:sp>
      <p:sp>
        <p:nvSpPr>
          <p:cNvPr id="6" name="Rounded Rectangle 5"/>
          <p:cNvSpPr/>
          <p:nvPr/>
        </p:nvSpPr>
        <p:spPr>
          <a:xfrm>
            <a:off x="990600" y="2514600"/>
            <a:ext cx="3657600" cy="762000"/>
          </a:xfrm>
          <a:prstGeom prst="roundRect">
            <a:avLst/>
          </a:prstGeom>
          <a:solidFill>
            <a:srgbClr val="E2FE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
            </a:pPr>
            <a:r>
              <a:rPr lang="en-US" sz="2400" dirty="0" smtClean="0">
                <a:solidFill>
                  <a:srgbClr val="0000FF"/>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DHLS </a:t>
            </a:r>
            <a:r>
              <a:rPr lang="en-US" sz="2400" b="1" dirty="0" err="1" smtClean="0">
                <a:solidFill>
                  <a:srgbClr val="0000FF"/>
                </a:solidFill>
                <a:latin typeface="Times New Roman" pitchFamily="18" charset="0"/>
                <a:cs typeface="Times New Roman" pitchFamily="18" charset="0"/>
              </a:rPr>
              <a:t>tại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thực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địa</a:t>
            </a:r>
            <a:endParaRPr lang="en-US" sz="2400" b="1" dirty="0" smtClean="0">
              <a:solidFill>
                <a:srgbClr val="0000FF"/>
              </a:solidFill>
              <a:latin typeface="Times New Roman" pitchFamily="18" charset="0"/>
              <a:cs typeface="Times New Roman" pitchFamily="18" charset="0"/>
            </a:endParaRPr>
          </a:p>
        </p:txBody>
      </p:sp>
      <p:sp>
        <p:nvSpPr>
          <p:cNvPr id="7" name="Pentagon 6"/>
          <p:cNvSpPr/>
          <p:nvPr/>
        </p:nvSpPr>
        <p:spPr>
          <a:xfrm>
            <a:off x="1219200" y="3581400"/>
            <a:ext cx="6705600" cy="28194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Font typeface="Wingdings" pitchFamily="2" charset="2"/>
              <a:buChar char="§"/>
            </a:pPr>
            <a:r>
              <a:rPr lang="en-US" sz="2400" b="1" dirty="0" smtClean="0">
                <a:solidFill>
                  <a:schemeClr val="accent1">
                    <a:lumMod val="50000"/>
                  </a:schemeClr>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hoạt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ngoại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khóa</a:t>
            </a:r>
            <a:endParaRPr lang="en-US" sz="2400" b="1" dirty="0" smtClean="0">
              <a:solidFill>
                <a:srgbClr val="0000FF"/>
              </a:solidFill>
              <a:latin typeface="Times New Roman" pitchFamily="18" charset="0"/>
              <a:cs typeface="Times New Roman" pitchFamily="18" charset="0"/>
            </a:endParaRPr>
          </a:p>
          <a:p>
            <a:pPr>
              <a:lnSpc>
                <a:spcPct val="150000"/>
              </a:lnSpc>
            </a:pPr>
            <a:r>
              <a:rPr lang="en-US" sz="2400" dirty="0" smtClean="0">
                <a:latin typeface="Times New Roman" pitchFamily="18" charset="0"/>
                <a:cs typeface="Times New Roman" pitchFamily="18" charset="0"/>
              </a:rPr>
              <a:t>     </a:t>
            </a:r>
            <a:r>
              <a:rPr lang="en-US" sz="2400" dirty="0" smtClean="0">
                <a:solidFill>
                  <a:schemeClr val="accent1">
                    <a:lumMod val="50000"/>
                  </a:schemeClr>
                </a:solidFill>
                <a:latin typeface="Times New Roman" pitchFamily="18" charset="0"/>
                <a:cs typeface="Times New Roman" pitchFamily="18" charset="0"/>
              </a:rPr>
              <a:t>- </a:t>
            </a:r>
            <a:r>
              <a:rPr lang="en-US" sz="2400" dirty="0" err="1" smtClean="0">
                <a:solidFill>
                  <a:schemeClr val="accent1">
                    <a:lumMod val="50000"/>
                  </a:schemeClr>
                </a:solidFill>
                <a:latin typeface="Times New Roman" pitchFamily="18" charset="0"/>
                <a:cs typeface="Times New Roman" pitchFamily="18" charset="0"/>
              </a:rPr>
              <a:t>Dạ</a:t>
            </a:r>
            <a:r>
              <a:rPr lang="en-US" sz="2400" dirty="0" smtClean="0">
                <a:solidFill>
                  <a:schemeClr val="accent1">
                    <a:lumMod val="50000"/>
                  </a:schemeClr>
                </a:solidFill>
                <a:latin typeface="Times New Roman" pitchFamily="18" charset="0"/>
                <a:cs typeface="Times New Roman" pitchFamily="18" charset="0"/>
              </a:rPr>
              <a:t> </a:t>
            </a:r>
            <a:r>
              <a:rPr lang="en-US" sz="2400" dirty="0" err="1" smtClean="0">
                <a:solidFill>
                  <a:schemeClr val="accent1">
                    <a:lumMod val="50000"/>
                  </a:schemeClr>
                </a:solidFill>
                <a:latin typeface="Times New Roman" pitchFamily="18" charset="0"/>
                <a:cs typeface="Times New Roman" pitchFamily="18" charset="0"/>
              </a:rPr>
              <a:t>hội</a:t>
            </a:r>
            <a:r>
              <a:rPr lang="en-US" sz="2400" dirty="0" smtClean="0">
                <a:solidFill>
                  <a:schemeClr val="accent1">
                    <a:lumMod val="50000"/>
                  </a:schemeClr>
                </a:solidFill>
                <a:latin typeface="Times New Roman" pitchFamily="18" charset="0"/>
                <a:cs typeface="Times New Roman" pitchFamily="18" charset="0"/>
              </a:rPr>
              <a:t> LS</a:t>
            </a:r>
          </a:p>
          <a:p>
            <a:pPr>
              <a:lnSpc>
                <a:spcPct val="150000"/>
              </a:lnSpc>
            </a:pPr>
            <a:r>
              <a:rPr lang="en-US" sz="2400" dirty="0" smtClean="0">
                <a:solidFill>
                  <a:schemeClr val="accent1">
                    <a:lumMod val="50000"/>
                  </a:schemeClr>
                </a:solidFill>
                <a:latin typeface="Times New Roman" pitchFamily="18" charset="0"/>
                <a:cs typeface="Times New Roman" pitchFamily="18" charset="0"/>
              </a:rPr>
              <a:t>     - </a:t>
            </a:r>
            <a:r>
              <a:rPr lang="en-US" sz="2400" dirty="0" err="1" smtClean="0">
                <a:solidFill>
                  <a:schemeClr val="accent1">
                    <a:lumMod val="50000"/>
                  </a:schemeClr>
                </a:solidFill>
                <a:latin typeface="Times New Roman" pitchFamily="18" charset="0"/>
                <a:cs typeface="Times New Roman" pitchFamily="18" charset="0"/>
              </a:rPr>
              <a:t>Kể</a:t>
            </a:r>
            <a:r>
              <a:rPr lang="en-US" sz="2400" dirty="0" smtClean="0">
                <a:solidFill>
                  <a:schemeClr val="accent1">
                    <a:lumMod val="50000"/>
                  </a:schemeClr>
                </a:solidFill>
                <a:latin typeface="Times New Roman" pitchFamily="18" charset="0"/>
                <a:cs typeface="Times New Roman" pitchFamily="18" charset="0"/>
              </a:rPr>
              <a:t> </a:t>
            </a:r>
            <a:r>
              <a:rPr lang="en-US" sz="2400" dirty="0" err="1" smtClean="0">
                <a:solidFill>
                  <a:schemeClr val="accent1">
                    <a:lumMod val="50000"/>
                  </a:schemeClr>
                </a:solidFill>
                <a:latin typeface="Times New Roman" pitchFamily="18" charset="0"/>
                <a:cs typeface="Times New Roman" pitchFamily="18" charset="0"/>
              </a:rPr>
              <a:t>chuyện</a:t>
            </a:r>
            <a:r>
              <a:rPr lang="en-US" sz="2400" dirty="0" smtClean="0">
                <a:solidFill>
                  <a:schemeClr val="accent1">
                    <a:lumMod val="50000"/>
                  </a:schemeClr>
                </a:solidFill>
                <a:latin typeface="Times New Roman" pitchFamily="18" charset="0"/>
                <a:cs typeface="Times New Roman" pitchFamily="18" charset="0"/>
              </a:rPr>
              <a:t> LS</a:t>
            </a:r>
          </a:p>
          <a:p>
            <a:pPr>
              <a:lnSpc>
                <a:spcPct val="150000"/>
              </a:lnSpc>
            </a:pPr>
            <a:r>
              <a:rPr lang="en-US" sz="2400" dirty="0" smtClean="0">
                <a:solidFill>
                  <a:schemeClr val="accent1">
                    <a:lumMod val="50000"/>
                  </a:schemeClr>
                </a:solidFill>
                <a:latin typeface="Times New Roman" pitchFamily="18" charset="0"/>
                <a:cs typeface="Times New Roman" pitchFamily="18" charset="0"/>
              </a:rPr>
              <a:t>    - </a:t>
            </a:r>
            <a:r>
              <a:rPr lang="en-US" sz="2400" dirty="0" err="1" smtClean="0">
                <a:solidFill>
                  <a:schemeClr val="accent1">
                    <a:lumMod val="50000"/>
                  </a:schemeClr>
                </a:solidFill>
                <a:latin typeface="Times New Roman" pitchFamily="18" charset="0"/>
                <a:cs typeface="Times New Roman" pitchFamily="18" charset="0"/>
              </a:rPr>
              <a:t>Giới</a:t>
            </a:r>
            <a:r>
              <a:rPr lang="en-US" sz="2400" dirty="0" smtClean="0">
                <a:solidFill>
                  <a:schemeClr val="accent1">
                    <a:lumMod val="50000"/>
                  </a:schemeClr>
                </a:solidFill>
                <a:latin typeface="Times New Roman" pitchFamily="18" charset="0"/>
                <a:cs typeface="Times New Roman" pitchFamily="18" charset="0"/>
              </a:rPr>
              <a:t> </a:t>
            </a:r>
            <a:r>
              <a:rPr lang="en-US" sz="2400" dirty="0" err="1" smtClean="0">
                <a:solidFill>
                  <a:schemeClr val="accent1">
                    <a:lumMod val="50000"/>
                  </a:schemeClr>
                </a:solidFill>
                <a:latin typeface="Times New Roman" pitchFamily="18" charset="0"/>
                <a:cs typeface="Times New Roman" pitchFamily="18" charset="0"/>
              </a:rPr>
              <a:t>thiệu</a:t>
            </a:r>
            <a:r>
              <a:rPr lang="en-US" sz="2400" dirty="0" smtClean="0">
                <a:solidFill>
                  <a:schemeClr val="accent1">
                    <a:lumMod val="50000"/>
                  </a:schemeClr>
                </a:solidFill>
                <a:latin typeface="Times New Roman" pitchFamily="18" charset="0"/>
                <a:cs typeface="Times New Roman" pitchFamily="18" charset="0"/>
              </a:rPr>
              <a:t> </a:t>
            </a:r>
            <a:r>
              <a:rPr lang="en-US" sz="2400" dirty="0" err="1" smtClean="0">
                <a:solidFill>
                  <a:schemeClr val="accent1">
                    <a:lumMod val="50000"/>
                  </a:schemeClr>
                </a:solidFill>
                <a:latin typeface="Times New Roman" pitchFamily="18" charset="0"/>
                <a:cs typeface="Times New Roman" pitchFamily="18" charset="0"/>
              </a:rPr>
              <a:t>sách</a:t>
            </a:r>
            <a:r>
              <a:rPr lang="en-US" sz="2400" dirty="0" smtClean="0">
                <a:solidFill>
                  <a:schemeClr val="accent1">
                    <a:lumMod val="50000"/>
                  </a:schemeClr>
                </a:solidFill>
                <a:latin typeface="Times New Roman" pitchFamily="18" charset="0"/>
                <a:cs typeface="Times New Roman" pitchFamily="18" charset="0"/>
              </a:rPr>
              <a:t> LS</a:t>
            </a:r>
          </a:p>
          <a:p>
            <a:pPr>
              <a:buFont typeface="Wingdings" pitchFamily="2" charset="2"/>
              <a:buChar char="§"/>
            </a:pPr>
            <a:endParaRPr lang="en-US" sz="2400" dirty="0" smtClean="0">
              <a:solidFill>
                <a:schemeClr val="accent1">
                  <a:lumMod val="5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763000" cy="6400800"/>
          </a:xfrm>
        </p:spPr>
        <p:txBody>
          <a:bodyPr>
            <a:normAutofit/>
          </a:bodyPr>
          <a:lstStyle/>
          <a:p>
            <a:pPr>
              <a:buNone/>
            </a:pPr>
            <a:r>
              <a:rPr lang="en-US" sz="2400" b="1" dirty="0" err="1" smtClean="0">
                <a:solidFill>
                  <a:srgbClr val="0000FF"/>
                </a:solidFill>
                <a:latin typeface="Times New Roman" pitchFamily="18" charset="0"/>
                <a:cs typeface="Times New Roman" pitchFamily="18" charset="0"/>
              </a:rPr>
              <a:t>Phần</a:t>
            </a:r>
            <a:r>
              <a:rPr lang="en-US" sz="2400" b="1" dirty="0" smtClean="0">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IV       </a:t>
            </a:r>
            <a:r>
              <a:rPr lang="en-US" sz="2400" b="1" dirty="0" err="1" smtClean="0">
                <a:solidFill>
                  <a:srgbClr val="0000FF"/>
                </a:solidFill>
                <a:latin typeface="Times New Roman" pitchFamily="18" charset="0"/>
                <a:cs typeface="Times New Roman" pitchFamily="18" charset="0"/>
              </a:rPr>
              <a:t>Kiểm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đánh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giá</a:t>
            </a:r>
            <a:r>
              <a:rPr lang="en-US" sz="2400" b="1" dirty="0" smtClean="0">
                <a:solidFill>
                  <a:srgbClr val="0000FF"/>
                </a:solidFill>
                <a:latin typeface="Times New Roman" pitchFamily="18" charset="0"/>
                <a:cs typeface="Times New Roman" pitchFamily="18" charset="0"/>
              </a:rPr>
              <a:t> KQHTLS </a:t>
            </a:r>
            <a:r>
              <a:rPr lang="en-US" sz="2400" b="1" dirty="0" err="1" smtClean="0">
                <a:solidFill>
                  <a:srgbClr val="0000FF"/>
                </a:solidFill>
                <a:latin typeface="Times New Roman" pitchFamily="18" charset="0"/>
                <a:cs typeface="Times New Roman" pitchFamily="18" charset="0"/>
              </a:rPr>
              <a:t>của</a:t>
            </a:r>
            <a:r>
              <a:rPr lang="en-US" sz="2400" b="1" dirty="0" smtClean="0">
                <a:solidFill>
                  <a:srgbClr val="0000FF"/>
                </a:solidFill>
                <a:latin typeface="Times New Roman" pitchFamily="18" charset="0"/>
                <a:cs typeface="Times New Roman" pitchFamily="18" charset="0"/>
              </a:rPr>
              <a:t> HS </a:t>
            </a:r>
            <a:r>
              <a:rPr lang="en-US" sz="2400" b="1" dirty="0" err="1" smtClean="0">
                <a:solidFill>
                  <a:srgbClr val="0000FF"/>
                </a:solidFill>
                <a:latin typeface="Times New Roman" pitchFamily="18" charset="0"/>
                <a:cs typeface="Times New Roman" pitchFamily="18" charset="0"/>
              </a:rPr>
              <a:t>theo</a:t>
            </a:r>
            <a:r>
              <a:rPr lang="en-US" sz="2400" b="1" dirty="0" smtClean="0">
                <a:solidFill>
                  <a:srgbClr val="0000FF"/>
                </a:solidFill>
                <a:latin typeface="Times New Roman" pitchFamily="18" charset="0"/>
                <a:cs typeface="Times New Roman" pitchFamily="18" charset="0"/>
              </a:rPr>
              <a:t/>
            </a:r>
            <a:br>
              <a:rPr lang="en-US" sz="2400" b="1" dirty="0" smtClean="0">
                <a:solidFill>
                  <a:srgbClr val="0000FF"/>
                </a:solidFill>
                <a:latin typeface="Times New Roman" pitchFamily="18" charset="0"/>
                <a:cs typeface="Times New Roman" pitchFamily="18" charset="0"/>
              </a:rPr>
            </a:b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định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hướng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phát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triển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năng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lực</a:t>
            </a:r>
            <a:endParaRPr lang="en-US" sz="2400" b="1"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86800" cy="6477000"/>
          </a:xfrm>
        </p:spPr>
        <p:txBody>
          <a:bodyPr>
            <a:normAutofit/>
          </a:bodyPr>
          <a:lstStyle/>
          <a:p>
            <a:pPr>
              <a:buNone/>
            </a:pPr>
            <a:r>
              <a:rPr lang="en-US" sz="2400" b="1" dirty="0" smtClean="0">
                <a:solidFill>
                  <a:srgbClr val="0000FF"/>
                </a:solidFill>
                <a:latin typeface="Times New Roman" pitchFamily="18" charset="0"/>
                <a:cs typeface="Times New Roman" pitchFamily="18" charset="0"/>
              </a:rPr>
              <a:t>1. </a:t>
            </a:r>
            <a:r>
              <a:rPr lang="en-US" sz="2400" b="1" dirty="0" err="1" smtClean="0">
                <a:solidFill>
                  <a:srgbClr val="0000FF"/>
                </a:solidFill>
                <a:latin typeface="Times New Roman" pitchFamily="18" charset="0"/>
                <a:cs typeface="Times New Roman" pitchFamily="18" charset="0"/>
              </a:rPr>
              <a:t>Vì</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sao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phải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đổi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mới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đánh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giá</a:t>
            </a:r>
            <a:r>
              <a:rPr lang="en-US" sz="2400" b="1" dirty="0" smtClean="0">
                <a:solidFill>
                  <a:srgbClr val="0000FF"/>
                </a:solidFill>
                <a:latin typeface="Times New Roman" pitchFamily="18" charset="0"/>
                <a:cs typeface="Times New Roman" pitchFamily="18" charset="0"/>
              </a:rPr>
              <a:t>?</a:t>
            </a:r>
          </a:p>
          <a:p>
            <a:pPr>
              <a:buNone/>
            </a:pPr>
            <a:r>
              <a:rPr lang="en-US" sz="2400" dirty="0" smtClean="0">
                <a:solidFill>
                  <a:schemeClr val="tx1"/>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Đổi</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mới</a:t>
            </a:r>
            <a:r>
              <a:rPr lang="en-US" sz="2400" dirty="0" smtClean="0">
                <a:solidFill>
                  <a:srgbClr val="C00000"/>
                </a:solidFill>
                <a:latin typeface="Times New Roman" pitchFamily="18" charset="0"/>
                <a:cs typeface="Times New Roman" pitchFamily="18" charset="0"/>
              </a:rPr>
              <a:t> PPDH, </a:t>
            </a:r>
            <a:r>
              <a:rPr lang="en-US" sz="2400" dirty="0" err="1" smtClean="0">
                <a:solidFill>
                  <a:srgbClr val="C00000"/>
                </a:solidFill>
                <a:latin typeface="Times New Roman" pitchFamily="18" charset="0"/>
                <a:cs typeface="Times New Roman" pitchFamily="18" charset="0"/>
              </a:rPr>
              <a:t>hình</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thức</a:t>
            </a:r>
            <a:r>
              <a:rPr lang="en-US" sz="2400" dirty="0" smtClean="0">
                <a:solidFill>
                  <a:srgbClr val="C00000"/>
                </a:solidFill>
                <a:latin typeface="Times New Roman" pitchFamily="18" charset="0"/>
                <a:cs typeface="Times New Roman" pitchFamily="18" charset="0"/>
              </a:rPr>
              <a:t> TCDH:</a:t>
            </a:r>
          </a:p>
          <a:p>
            <a:pPr>
              <a:buNone/>
            </a:pP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Chuyển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từ</a:t>
            </a:r>
            <a:r>
              <a:rPr lang="en-US" sz="2400" dirty="0" smtClean="0">
                <a:solidFill>
                  <a:schemeClr val="tx1"/>
                </a:solidFill>
                <a:latin typeface="Times New Roman" pitchFamily="18" charset="0"/>
                <a:cs typeface="Times New Roman" pitchFamily="18" charset="0"/>
              </a:rPr>
              <a:t>  DH </a:t>
            </a:r>
            <a:r>
              <a:rPr lang="en-US" sz="2400" dirty="0" err="1" smtClean="0">
                <a:solidFill>
                  <a:schemeClr val="tx1"/>
                </a:solidFill>
                <a:latin typeface="Times New Roman" pitchFamily="18" charset="0"/>
                <a:cs typeface="Times New Roman" pitchFamily="18" charset="0"/>
              </a:rPr>
              <a:t>theo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truyền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thụ</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một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chiều</a:t>
            </a:r>
            <a:r>
              <a:rPr lang="en-US" sz="2400" dirty="0" smtClean="0">
                <a:solidFill>
                  <a:schemeClr val="tx1"/>
                </a:solidFill>
                <a:latin typeface="Times New Roman" pitchFamily="18" charset="0"/>
                <a:cs typeface="Times New Roman" pitchFamily="18" charset="0"/>
              </a:rPr>
              <a:t> </a:t>
            </a:r>
            <a:r>
              <a:rPr lang="en-US" sz="2400" dirty="0" smtClean="0">
                <a:solidFill>
                  <a:schemeClr val="tx1"/>
                </a:solidFill>
                <a:latin typeface="Times New Roman" pitchFamily="18" charset="0"/>
                <a:cs typeface="Times New Roman" pitchFamily="18" charset="0"/>
                <a:sym typeface="Wingdings" pitchFamily="2" charset="2"/>
              </a:rPr>
              <a:t></a:t>
            </a:r>
            <a:r>
              <a:rPr lang="en-US" sz="2400" dirty="0" smtClean="0">
                <a:solidFill>
                  <a:schemeClr val="tx1"/>
                </a:solidFill>
                <a:latin typeface="Times New Roman" pitchFamily="18" charset="0"/>
                <a:cs typeface="Times New Roman" pitchFamily="18" charset="0"/>
              </a:rPr>
              <a:t> </a:t>
            </a:r>
            <a:r>
              <a:rPr lang="en-US" sz="2400" dirty="0" smtClean="0">
                <a:solidFill>
                  <a:srgbClr val="0509BB"/>
                </a:solidFill>
                <a:latin typeface="Times New Roman" pitchFamily="18" charset="0"/>
                <a:cs typeface="Times New Roman" pitchFamily="18" charset="0"/>
              </a:rPr>
              <a:t>sang </a:t>
            </a:r>
            <a:r>
              <a:rPr lang="en-US" sz="2400" dirty="0" err="1" smtClean="0">
                <a:solidFill>
                  <a:srgbClr val="0509BB"/>
                </a:solidFill>
                <a:latin typeface="Times New Roman" pitchFamily="18" charset="0"/>
                <a:cs typeface="Times New Roman" pitchFamily="18" charset="0"/>
              </a:rPr>
              <a:t>học</a:t>
            </a:r>
            <a:r>
              <a:rPr lang="en-US" sz="2400" dirty="0" smtClean="0">
                <a:solidFill>
                  <a:srgbClr val="0509BB"/>
                </a:solidFill>
                <a:latin typeface="Times New Roman" pitchFamily="18" charset="0"/>
                <a:cs typeface="Times New Roman" pitchFamily="18" charset="0"/>
              </a:rPr>
              <a:t> </a:t>
            </a:r>
            <a:r>
              <a:rPr lang="en-US" sz="2400" dirty="0" err="1" smtClean="0">
                <a:solidFill>
                  <a:srgbClr val="0509BB"/>
                </a:solidFill>
                <a:latin typeface="Times New Roman" pitchFamily="18" charset="0"/>
                <a:cs typeface="Times New Roman" pitchFamily="18" charset="0"/>
              </a:rPr>
              <a:t>tập</a:t>
            </a:r>
            <a:r>
              <a:rPr lang="en-US" sz="2400" dirty="0" smtClean="0">
                <a:solidFill>
                  <a:srgbClr val="0509BB"/>
                </a:solidFill>
                <a:latin typeface="Times New Roman" pitchFamily="18" charset="0"/>
                <a:cs typeface="Times New Roman" pitchFamily="18" charset="0"/>
              </a:rPr>
              <a:t> </a:t>
            </a:r>
            <a:r>
              <a:rPr lang="en-US" sz="2400" dirty="0" err="1" smtClean="0">
                <a:solidFill>
                  <a:srgbClr val="0509BB"/>
                </a:solidFill>
                <a:latin typeface="Times New Roman" pitchFamily="18" charset="0"/>
                <a:cs typeface="Times New Roman" pitchFamily="18" charset="0"/>
              </a:rPr>
              <a:t>tích</a:t>
            </a:r>
            <a:r>
              <a:rPr lang="en-US" sz="2400" dirty="0" smtClean="0">
                <a:solidFill>
                  <a:srgbClr val="0509BB"/>
                </a:solidFill>
                <a:latin typeface="Times New Roman" pitchFamily="18" charset="0"/>
                <a:cs typeface="Times New Roman" pitchFamily="18" charset="0"/>
              </a:rPr>
              <a:t> </a:t>
            </a:r>
            <a:r>
              <a:rPr lang="en-US" sz="2400" dirty="0" err="1" smtClean="0">
                <a:solidFill>
                  <a:srgbClr val="0509BB"/>
                </a:solidFill>
                <a:latin typeface="Times New Roman" pitchFamily="18" charset="0"/>
                <a:cs typeface="Times New Roman" pitchFamily="18" charset="0"/>
              </a:rPr>
              <a:t>cực</a:t>
            </a:r>
            <a:r>
              <a:rPr lang="en-US" sz="2400" dirty="0" smtClean="0">
                <a:solidFill>
                  <a:srgbClr val="0509BB"/>
                </a:solidFill>
                <a:latin typeface="Times New Roman" pitchFamily="18" charset="0"/>
                <a:cs typeface="Times New Roman" pitchFamily="18" charset="0"/>
              </a:rPr>
              <a:t> </a:t>
            </a:r>
            <a:r>
              <a:rPr lang="en-US" sz="2400" dirty="0" err="1" smtClean="0">
                <a:solidFill>
                  <a:srgbClr val="0509BB"/>
                </a:solidFill>
                <a:latin typeface="Times New Roman" pitchFamily="18" charset="0"/>
                <a:cs typeface="Times New Roman" pitchFamily="18" charset="0"/>
              </a:rPr>
              <a:t>chủ</a:t>
            </a:r>
            <a:r>
              <a:rPr lang="en-US" sz="2400" dirty="0" smtClean="0">
                <a:solidFill>
                  <a:srgbClr val="0509BB"/>
                </a:solidFill>
                <a:latin typeface="Times New Roman" pitchFamily="18" charset="0"/>
                <a:cs typeface="Times New Roman" pitchFamily="18" charset="0"/>
              </a:rPr>
              <a:t> </a:t>
            </a:r>
            <a:r>
              <a:rPr lang="en-US" sz="2400" dirty="0" err="1" smtClean="0">
                <a:solidFill>
                  <a:srgbClr val="0509BB"/>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gắn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tiễn</a:t>
            </a:r>
            <a:endParaRPr lang="en-US" sz="2400" dirty="0" smtClean="0">
              <a:solidFill>
                <a:schemeClr val="tx1"/>
              </a:solidFill>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Chuyển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từ</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Chương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trình</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định</a:t>
            </a:r>
            <a:r>
              <a:rPr lang="en-US" sz="2400" dirty="0" smtClean="0">
                <a:solidFill>
                  <a:srgbClr val="C00000"/>
                </a:solidFill>
                <a:latin typeface="Times New Roman" pitchFamily="18" charset="0"/>
                <a:cs typeface="Times New Roman" pitchFamily="18" charset="0"/>
              </a:rPr>
              <a:t> h</a:t>
            </a:r>
            <a:r>
              <a:rPr lang="vi-VN" sz="2400" dirty="0" smtClean="0">
                <a:solidFill>
                  <a:srgbClr val="C00000"/>
                </a:solidFill>
                <a:latin typeface="Times New Roman" pitchFamily="18" charset="0"/>
                <a:cs typeface="Times New Roman" pitchFamily="18" charset="0"/>
              </a:rPr>
              <a:t>ư</a:t>
            </a:r>
            <a:r>
              <a:rPr lang="en-US" sz="2400" dirty="0" err="1" smtClean="0">
                <a:solidFill>
                  <a:srgbClr val="C00000"/>
                </a:solidFill>
                <a:latin typeface="Times New Roman" pitchFamily="18" charset="0"/>
                <a:cs typeface="Times New Roman" pitchFamily="18" charset="0"/>
              </a:rPr>
              <a:t>ớng</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nội</a:t>
            </a:r>
            <a:r>
              <a:rPr lang="en-US" sz="2400" dirty="0" smtClean="0">
                <a:solidFill>
                  <a:srgbClr val="C00000"/>
                </a:solidFill>
                <a:latin typeface="Times New Roman" pitchFamily="18" charset="0"/>
                <a:cs typeface="Times New Roman" pitchFamily="18" charset="0"/>
              </a:rPr>
              <a:t> dung </a:t>
            </a:r>
            <a:r>
              <a:rPr lang="en-US" sz="2400" dirty="0" smtClean="0">
                <a:solidFill>
                  <a:srgbClr val="C00000"/>
                </a:solidFill>
                <a:latin typeface="Times New Roman" pitchFamily="18" charset="0"/>
                <a:cs typeface="Times New Roman" pitchFamily="18" charset="0"/>
                <a:sym typeface="Wingdings" pitchFamily="2" charset="2"/>
              </a:rPr>
              <a:t> </a:t>
            </a:r>
            <a:r>
              <a:rPr lang="en-US" sz="2400" dirty="0" smtClean="0">
                <a:solidFill>
                  <a:srgbClr val="C00000"/>
                </a:solidFill>
                <a:latin typeface="Times New Roman" pitchFamily="18" charset="0"/>
                <a:cs typeface="Times New Roman" pitchFamily="18" charset="0"/>
              </a:rPr>
              <a:t>sang </a:t>
            </a:r>
            <a:r>
              <a:rPr lang="en-US" sz="2400" dirty="0" err="1" smtClean="0">
                <a:solidFill>
                  <a:srgbClr val="0509BB"/>
                </a:solidFill>
                <a:latin typeface="Times New Roman" pitchFamily="18" charset="0"/>
                <a:cs typeface="Times New Roman" pitchFamily="18" charset="0"/>
              </a:rPr>
              <a:t>Chương</a:t>
            </a:r>
            <a:r>
              <a:rPr lang="en-US" sz="2400" dirty="0" smtClean="0">
                <a:solidFill>
                  <a:srgbClr val="0509BB"/>
                </a:solidFill>
                <a:latin typeface="Times New Roman" pitchFamily="18" charset="0"/>
                <a:cs typeface="Times New Roman" pitchFamily="18" charset="0"/>
              </a:rPr>
              <a:t> </a:t>
            </a:r>
            <a:r>
              <a:rPr lang="en-US" sz="2400" dirty="0" err="1" smtClean="0">
                <a:solidFill>
                  <a:srgbClr val="0509BB"/>
                </a:solidFill>
                <a:latin typeface="Times New Roman" pitchFamily="18" charset="0"/>
                <a:cs typeface="Times New Roman" pitchFamily="18" charset="0"/>
              </a:rPr>
              <a:t>trình</a:t>
            </a:r>
            <a:r>
              <a:rPr lang="en-US" sz="2400" dirty="0" smtClean="0">
                <a:solidFill>
                  <a:srgbClr val="0509BB"/>
                </a:solidFill>
                <a:latin typeface="Times New Roman" pitchFamily="18" charset="0"/>
                <a:cs typeface="Times New Roman" pitchFamily="18" charset="0"/>
              </a:rPr>
              <a:t> </a:t>
            </a:r>
            <a:r>
              <a:rPr lang="en-US" sz="2400" dirty="0" err="1" smtClean="0">
                <a:solidFill>
                  <a:srgbClr val="0509BB"/>
                </a:solidFill>
                <a:latin typeface="Times New Roman" pitchFamily="18" charset="0"/>
                <a:cs typeface="Times New Roman" pitchFamily="18" charset="0"/>
              </a:rPr>
              <a:t>định</a:t>
            </a:r>
            <a:r>
              <a:rPr lang="en-US" sz="2400" dirty="0" smtClean="0">
                <a:solidFill>
                  <a:srgbClr val="0509BB"/>
                </a:solidFill>
                <a:latin typeface="Times New Roman" pitchFamily="18" charset="0"/>
                <a:cs typeface="Times New Roman" pitchFamily="18" charset="0"/>
              </a:rPr>
              <a:t> h</a:t>
            </a:r>
            <a:r>
              <a:rPr lang="vi-VN" sz="2400" dirty="0" smtClean="0">
                <a:solidFill>
                  <a:srgbClr val="0509BB"/>
                </a:solidFill>
                <a:latin typeface="Times New Roman" pitchFamily="18" charset="0"/>
                <a:cs typeface="Times New Roman" pitchFamily="18" charset="0"/>
              </a:rPr>
              <a:t>ư</a:t>
            </a:r>
            <a:r>
              <a:rPr lang="en-US" sz="2400" dirty="0" err="1" smtClean="0">
                <a:solidFill>
                  <a:srgbClr val="0509BB"/>
                </a:solidFill>
                <a:latin typeface="Times New Roman" pitchFamily="18" charset="0"/>
                <a:cs typeface="Times New Roman" pitchFamily="18" charset="0"/>
              </a:rPr>
              <a:t>ớng</a:t>
            </a:r>
            <a:r>
              <a:rPr lang="en-US" sz="2400" dirty="0" smtClean="0">
                <a:solidFill>
                  <a:srgbClr val="0509BB"/>
                </a:solidFill>
                <a:latin typeface="Times New Roman" pitchFamily="18" charset="0"/>
                <a:cs typeface="Times New Roman" pitchFamily="18" charset="0"/>
              </a:rPr>
              <a:t> </a:t>
            </a:r>
            <a:r>
              <a:rPr lang="en-US" sz="2400" dirty="0" err="1" smtClean="0">
                <a:solidFill>
                  <a:srgbClr val="0509BB"/>
                </a:solidFill>
                <a:latin typeface="Times New Roman" pitchFamily="18" charset="0"/>
                <a:cs typeface="Times New Roman" pitchFamily="18" charset="0"/>
              </a:rPr>
              <a:t>năng</a:t>
            </a:r>
            <a:r>
              <a:rPr lang="en-US" sz="2400" dirty="0" smtClean="0">
                <a:solidFill>
                  <a:srgbClr val="0509BB"/>
                </a:solidFill>
                <a:latin typeface="Times New Roman" pitchFamily="18" charset="0"/>
                <a:cs typeface="Times New Roman" pitchFamily="18" charset="0"/>
              </a:rPr>
              <a:t> </a:t>
            </a:r>
            <a:r>
              <a:rPr lang="en-US" sz="2400" dirty="0" err="1" smtClean="0">
                <a:solidFill>
                  <a:srgbClr val="0509BB"/>
                </a:solidFill>
                <a:latin typeface="Times New Roman" pitchFamily="18" charset="0"/>
                <a:cs typeface="Times New Roman" pitchFamily="18" charset="0"/>
              </a:rPr>
              <a:t>lực</a:t>
            </a:r>
            <a:endParaRPr lang="en-US" sz="2400" dirty="0" smtClean="0">
              <a:solidFill>
                <a:srgbClr val="0509BB"/>
              </a:solidFill>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 </a:t>
            </a:r>
            <a:r>
              <a:rPr lang="en-US" sz="2400" i="1" dirty="0" err="1" smtClean="0">
                <a:solidFill>
                  <a:srgbClr val="0000FF"/>
                </a:solidFill>
                <a:latin typeface="Times New Roman" pitchFamily="18" charset="0"/>
                <a:cs typeface="Times New Roman" pitchFamily="18" charset="0"/>
              </a:rPr>
              <a:t>Định</a:t>
            </a:r>
            <a:r>
              <a:rPr lang="en-US" sz="2400" i="1" dirty="0" smtClean="0">
                <a:solidFill>
                  <a:srgbClr val="0000FF"/>
                </a:solidFill>
                <a:latin typeface="Times New Roman" pitchFamily="18" charset="0"/>
                <a:cs typeface="Times New Roman" pitchFamily="18" charset="0"/>
              </a:rPr>
              <a:t> h</a:t>
            </a:r>
            <a:r>
              <a:rPr lang="vi-VN" sz="2400" i="1" dirty="0" smtClean="0">
                <a:solidFill>
                  <a:srgbClr val="0000FF"/>
                </a:solidFill>
                <a:latin typeface="Times New Roman" pitchFamily="18" charset="0"/>
                <a:cs typeface="Times New Roman" pitchFamily="18" charset="0"/>
              </a:rPr>
              <a:t>ư</a:t>
            </a:r>
            <a:r>
              <a:rPr lang="en-US" sz="2400" i="1" dirty="0" err="1" smtClean="0">
                <a:solidFill>
                  <a:srgbClr val="0000FF"/>
                </a:solidFill>
                <a:latin typeface="Times New Roman" pitchFamily="18" charset="0"/>
                <a:cs typeface="Times New Roman" pitchFamily="18" charset="0"/>
              </a:rPr>
              <a:t>ớng</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nội</a:t>
            </a:r>
            <a:r>
              <a:rPr lang="en-US" sz="2400" i="1" dirty="0" smtClean="0">
                <a:solidFill>
                  <a:srgbClr val="0000FF"/>
                </a:solidFill>
                <a:latin typeface="Times New Roman" pitchFamily="18" charset="0"/>
                <a:cs typeface="Times New Roman" pitchFamily="18" charset="0"/>
              </a:rPr>
              <a:t> dung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yếu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nhớ</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dirty="0" smtClean="0">
                <a:latin typeface="Times New Roman" pitchFamily="18" charset="0"/>
                <a:cs typeface="Times New Roman" pitchFamily="18" charset="0"/>
              </a:rPr>
              <a:t> 2000).</a:t>
            </a:r>
          </a:p>
          <a:p>
            <a:pPr>
              <a:buNone/>
            </a:pPr>
            <a:r>
              <a:rPr lang="en-US" sz="2400" dirty="0" smtClean="0">
                <a:latin typeface="Times New Roman" pitchFamily="18" charset="0"/>
                <a:cs typeface="Times New Roman" pitchFamily="18" charset="0"/>
              </a:rPr>
              <a:t> </a:t>
            </a:r>
            <a:r>
              <a:rPr lang="en-US" sz="2400"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Định</a:t>
            </a:r>
            <a:r>
              <a:rPr lang="en-US" sz="2400" i="1" dirty="0" smtClean="0">
                <a:solidFill>
                  <a:srgbClr val="0000FF"/>
                </a:solidFill>
                <a:latin typeface="Times New Roman" pitchFamily="18" charset="0"/>
                <a:cs typeface="Times New Roman" pitchFamily="18" charset="0"/>
              </a:rPr>
              <a:t> h</a:t>
            </a:r>
            <a:r>
              <a:rPr lang="vi-VN" sz="2400" i="1" dirty="0" smtClean="0">
                <a:solidFill>
                  <a:srgbClr val="0000FF"/>
                </a:solidFill>
                <a:latin typeface="Times New Roman" pitchFamily="18" charset="0"/>
                <a:cs typeface="Times New Roman" pitchFamily="18" charset="0"/>
              </a:rPr>
              <a:t>ư</a:t>
            </a:r>
            <a:r>
              <a:rPr lang="en-US" sz="2400" i="1" dirty="0" err="1" smtClean="0">
                <a:solidFill>
                  <a:srgbClr val="0000FF"/>
                </a:solidFill>
                <a:latin typeface="Times New Roman" pitchFamily="18" charset="0"/>
                <a:cs typeface="Times New Roman" pitchFamily="18" charset="0"/>
              </a:rPr>
              <a:t>ớng</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đầu</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GD </a:t>
            </a:r>
            <a:r>
              <a:rPr lang="en-US" sz="2400" dirty="0" err="1" smtClean="0">
                <a:latin typeface="Times New Roman" pitchFamily="18" charset="0"/>
                <a:cs typeface="Times New Roman" pitchFamily="18" charset="0"/>
              </a:rPr>
              <a:t>toàn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tiễn</a:t>
            </a:r>
            <a:r>
              <a:rPr lang="en-US" sz="2400" dirty="0" smtClean="0">
                <a:latin typeface="Times New Roman" pitchFamily="18" charset="0"/>
                <a:cs typeface="Times New Roman" pitchFamily="18" charset="0"/>
              </a:rPr>
              <a:t>. </a:t>
            </a:r>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CT 2018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lực</a:t>
            </a:r>
            <a:r>
              <a:rPr lang="en-US" sz="2400" dirty="0" smtClean="0">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Nhận</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thức</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khoa</a:t>
            </a:r>
            <a:r>
              <a:rPr lang="en-US" sz="2400" dirty="0" smtClean="0">
                <a:solidFill>
                  <a:srgbClr val="C00000"/>
                </a:solidFill>
                <a:latin typeface="Times New Roman" pitchFamily="18" charset="0"/>
                <a:cs typeface="Times New Roman" pitchFamily="18" charset="0"/>
              </a:rPr>
              <a:t> </a:t>
            </a:r>
            <a:r>
              <a:rPr lang="en-US" sz="2400" dirty="0" err="1" smtClean="0">
                <a:solidFill>
                  <a:srgbClr val="C00000"/>
                </a:solidFill>
                <a:latin typeface="Times New Roman" pitchFamily="18" charset="0"/>
                <a:cs typeface="Times New Roman" pitchFamily="18" charset="0"/>
              </a:rPr>
              <a:t>học</a:t>
            </a:r>
            <a:r>
              <a:rPr lang="en-US" sz="2400" dirty="0" smtClean="0">
                <a:solidFill>
                  <a:srgbClr val="C00000"/>
                </a:solidFill>
                <a:latin typeface="Times New Roman" pitchFamily="18" charset="0"/>
                <a:cs typeface="Times New Roman" pitchFamily="18" charset="0"/>
              </a:rPr>
              <a:t> LS; </a:t>
            </a:r>
            <a:r>
              <a:rPr lang="en-US" sz="2400" dirty="0" err="1" smtClean="0">
                <a:solidFill>
                  <a:schemeClr val="tx1"/>
                </a:solidFill>
                <a:latin typeface="Times New Roman" pitchFamily="18" charset="0"/>
                <a:cs typeface="Times New Roman" pitchFamily="18" charset="0"/>
              </a:rPr>
              <a:t>Tìm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hiểu</a:t>
            </a:r>
            <a:r>
              <a:rPr lang="en-US" sz="2400" dirty="0" smtClean="0">
                <a:solidFill>
                  <a:schemeClr val="tx1"/>
                </a:solidFill>
                <a:latin typeface="Times New Roman" pitchFamily="18" charset="0"/>
                <a:cs typeface="Times New Roman" pitchFamily="18" charset="0"/>
              </a:rPr>
              <a:t> LS</a:t>
            </a:r>
            <a:r>
              <a:rPr lang="en-US" sz="2400" dirty="0" smtClean="0">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Vận</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dụng</a:t>
            </a:r>
            <a:r>
              <a:rPr lang="en-US" sz="2400" dirty="0" smtClean="0">
                <a:solidFill>
                  <a:srgbClr val="000099"/>
                </a:solidFill>
                <a:latin typeface="Times New Roman" pitchFamily="18" charset="0"/>
                <a:cs typeface="Times New Roman" pitchFamily="18" charset="0"/>
              </a:rPr>
              <a:t> KT, KN </a:t>
            </a:r>
            <a:r>
              <a:rPr lang="en-US" sz="2400" dirty="0" err="1" smtClean="0">
                <a:solidFill>
                  <a:srgbClr val="000099"/>
                </a:solidFill>
                <a:latin typeface="Times New Roman" pitchFamily="18" charset="0"/>
                <a:cs typeface="Times New Roman" pitchFamily="18" charset="0"/>
              </a:rPr>
              <a:t>đã</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học</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vào</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thực</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tiễn</a:t>
            </a:r>
            <a:r>
              <a:rPr lang="en-US" sz="2400" dirty="0" smtClean="0">
                <a:solidFill>
                  <a:srgbClr val="000099"/>
                </a:solidFill>
                <a:latin typeface="Times New Roman" pitchFamily="18" charset="0"/>
                <a:cs typeface="Times New Roman" pitchFamily="18" charset="0"/>
              </a:rPr>
              <a:t> </a:t>
            </a:r>
            <a:r>
              <a:rPr lang="en-US" sz="2400" dirty="0" smtClean="0">
                <a:solidFill>
                  <a:srgbClr val="000099"/>
                </a:solidFill>
                <a:latin typeface="Times New Roman" pitchFamily="18" charset="0"/>
                <a:cs typeface="Times New Roman" pitchFamily="18" charset="0"/>
                <a:sym typeface="Wingdings" pitchFamily="2" charset="2"/>
              </a:rPr>
              <a:t></a:t>
            </a:r>
            <a:r>
              <a:rPr lang="en-US" sz="2400" dirty="0" smtClean="0">
                <a:solidFill>
                  <a:srgbClr val="000099"/>
                </a:solidFill>
                <a:latin typeface="Times New Roman" pitchFamily="18" charset="0"/>
                <a:cs typeface="Times New Roman" pitchFamily="18" charset="0"/>
              </a:rPr>
              <a:t> </a:t>
            </a:r>
          </a:p>
          <a:p>
            <a:pPr>
              <a:buNone/>
            </a:pPr>
            <a:r>
              <a:rPr lang="en-US" sz="2400" dirty="0" smtClean="0">
                <a:latin typeface="Times New Roman" pitchFamily="18" charset="0"/>
                <a:cs typeface="Times New Roman" pitchFamily="18" charset="0"/>
              </a:rPr>
              <a:t>    ĐGKQHT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HS: </a:t>
            </a:r>
            <a:r>
              <a:rPr lang="en-US" sz="2400" b="1" dirty="0" err="1" smtClean="0">
                <a:solidFill>
                  <a:srgbClr val="0509BB"/>
                </a:solidFill>
                <a:latin typeface="Times New Roman" pitchFamily="18" charset="0"/>
                <a:cs typeface="Times New Roman" pitchFamily="18" charset="0"/>
              </a:rPr>
              <a:t>Tiêu</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chí</a:t>
            </a:r>
            <a:r>
              <a:rPr lang="en-US" sz="2400" b="1" dirty="0" smtClean="0">
                <a:solidFill>
                  <a:srgbClr val="0509BB"/>
                </a:solidFill>
                <a:latin typeface="Times New Roman" pitchFamily="18" charset="0"/>
                <a:cs typeface="Times New Roman" pitchFamily="18" charset="0"/>
              </a:rPr>
              <a:t> ĐG </a:t>
            </a:r>
            <a:r>
              <a:rPr lang="en-US" sz="2400" b="1" dirty="0" err="1" smtClean="0">
                <a:solidFill>
                  <a:srgbClr val="0509BB"/>
                </a:solidFill>
                <a:latin typeface="Times New Roman" pitchFamily="18" charset="0"/>
                <a:cs typeface="Times New Roman" pitchFamily="18" charset="0"/>
              </a:rPr>
              <a:t>dựa</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vào</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năng</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lực</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đầu</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ra</a:t>
            </a:r>
            <a:r>
              <a:rPr lang="en-US" sz="2400" b="1" dirty="0" smtClean="0">
                <a:solidFill>
                  <a:srgbClr val="0509BB"/>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chú</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trọng</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khả</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năng</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vận</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dụng</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trong</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các</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tình</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huống</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thực</a:t>
            </a:r>
            <a:r>
              <a:rPr lang="en-US" sz="2400" b="1" dirty="0" smtClean="0">
                <a:solidFill>
                  <a:srgbClr val="0509BB"/>
                </a:solidFill>
                <a:latin typeface="Times New Roman" pitchFamily="18" charset="0"/>
                <a:cs typeface="Times New Roman" pitchFamily="18" charset="0"/>
              </a:rPr>
              <a:t> </a:t>
            </a:r>
            <a:r>
              <a:rPr lang="en-US" sz="2400" b="1" dirty="0" err="1" smtClean="0">
                <a:solidFill>
                  <a:srgbClr val="0509BB"/>
                </a:solidFill>
                <a:latin typeface="Times New Roman" pitchFamily="18" charset="0"/>
                <a:cs typeface="Times New Roman" pitchFamily="18" charset="0"/>
              </a:rPr>
              <a:t>tiễn</a:t>
            </a:r>
            <a:r>
              <a:rPr lang="en-US" sz="2400" b="1" dirty="0" smtClean="0">
                <a:solidFill>
                  <a:srgbClr val="0509BB"/>
                </a:solidFill>
                <a:latin typeface="Times New Roman" pitchFamily="18" charset="0"/>
                <a:cs typeface="Times New Roman" pitchFamily="18" charset="0"/>
              </a:rPr>
              <a:t>.</a:t>
            </a:r>
            <a:endParaRPr lang="en-US" sz="2400" b="1" dirty="0">
              <a:solidFill>
                <a:srgbClr val="0509B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heckerboard(across)">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heckerboard(across)">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heckerboard(across)">
                                      <p:cBhvr>
                                        <p:cTn id="33" dur="500"/>
                                        <p:tgtEl>
                                          <p:spTgt spid="3">
                                            <p:txEl>
                                              <p:pRg st="7" end="7"/>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checkerboard(across)">
                                      <p:cBhvr>
                                        <p:cTn id="3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86800" cy="5394325"/>
          </a:xfrm>
        </p:spPr>
        <p:txBody>
          <a:bodyPr>
            <a:normAutofit/>
          </a:bodyPr>
          <a:lstStyle/>
          <a:p>
            <a:pPr marL="457200" indent="-457200" algn="just">
              <a:buAutoNum type="arabicPeriod" startAt="2"/>
            </a:pPr>
            <a:r>
              <a:rPr lang="en-US" sz="2400" b="1" dirty="0" err="1" smtClean="0">
                <a:solidFill>
                  <a:srgbClr val="0000FF"/>
                </a:solidFill>
                <a:latin typeface="Times New Roman" pitchFamily="18" charset="0"/>
                <a:cs typeface="Times New Roman" pitchFamily="18" charset="0"/>
              </a:rPr>
              <a:t>Đánh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giá</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theo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năng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lực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như</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thế</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nào</a:t>
            </a:r>
            <a:r>
              <a:rPr lang="en-US" sz="2400" b="1" dirty="0" smtClean="0">
                <a:solidFill>
                  <a:srgbClr val="0000FF"/>
                </a:solidFill>
                <a:latin typeface="Times New Roman" pitchFamily="18" charset="0"/>
                <a:cs typeface="Times New Roman" pitchFamily="18" charset="0"/>
              </a:rPr>
              <a:t>?</a:t>
            </a:r>
          </a:p>
          <a:p>
            <a:pPr marL="457200" indent="-457200" algn="just">
              <a:buAutoNum type="arabicPeriod" startAt="2"/>
            </a:pPr>
            <a:endParaRPr lang="en-US" sz="2400" b="1" dirty="0" smtClean="0">
              <a:solidFill>
                <a:srgbClr val="0000FF"/>
              </a:solidFill>
              <a:latin typeface="Times New Roman" pitchFamily="18" charset="0"/>
              <a:cs typeface="Times New Roman" pitchFamily="18" charset="0"/>
            </a:endParaRPr>
          </a:p>
          <a:p>
            <a:pPr algn="just"/>
            <a:r>
              <a:rPr lang="en-US" sz="2400" dirty="0" err="1" smtClean="0">
                <a:solidFill>
                  <a:schemeClr val="tx1"/>
                </a:solidFill>
                <a:latin typeface="Times New Roman" pitchFamily="18" charset="0"/>
                <a:cs typeface="Times New Roman" pitchFamily="18" charset="0"/>
              </a:rPr>
              <a:t>Việc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đánh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không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lấy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việc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kiểm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chính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chú</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trọng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vận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dụng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tạo</a:t>
            </a:r>
            <a:r>
              <a:rPr lang="en-US" sz="2400" dirty="0" smtClean="0">
                <a:solidFill>
                  <a:schemeClr val="tx1"/>
                </a:solidFill>
                <a:latin typeface="Times New Roman" pitchFamily="18" charset="0"/>
                <a:cs typeface="Times New Roman" pitchFamily="18" charset="0"/>
              </a:rPr>
              <a:t> tri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huống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nhau</a:t>
            </a:r>
            <a:r>
              <a:rPr lang="en-US" sz="2400" dirty="0" smtClean="0">
                <a:solidFill>
                  <a:schemeClr val="tx1"/>
                </a:solidFill>
                <a:latin typeface="Times New Roman" pitchFamily="18" charset="0"/>
                <a:cs typeface="Times New Roman" pitchFamily="18" charset="0"/>
              </a:rPr>
              <a:t>.</a:t>
            </a:r>
          </a:p>
          <a:p>
            <a:pPr algn="just"/>
            <a:endParaRPr lang="en-US" sz="2400" dirty="0" smtClean="0">
              <a:solidFill>
                <a:schemeClr val="tx1"/>
              </a:solidFill>
              <a:latin typeface="Times New Roman" pitchFamily="18" charset="0"/>
              <a:cs typeface="Times New Roman" pitchFamily="18" charset="0"/>
            </a:endParaRPr>
          </a:p>
          <a:p>
            <a:pPr algn="just"/>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Đánh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là</a:t>
            </a:r>
            <a:r>
              <a:rPr lang="en-US" sz="2400" dirty="0" smtClean="0">
                <a:solidFill>
                  <a:schemeClr val="tx1"/>
                </a:solidFill>
                <a:latin typeface="Times New Roman" pitchFamily="18" charset="0"/>
                <a:cs typeface="Times New Roman" pitchFamily="18" charset="0"/>
              </a:rPr>
              <a:t> b</a:t>
            </a:r>
            <a:r>
              <a:rPr lang="vi-VN" sz="2400" dirty="0" smtClean="0">
                <a:solidFill>
                  <a:schemeClr val="tx1"/>
                </a:solidFill>
                <a:latin typeface="Times New Roman" pitchFamily="18" charset="0"/>
                <a:cs typeface="Times New Roman" pitchFamily="18" charset="0"/>
              </a:rPr>
              <a:t>ư</a:t>
            </a:r>
            <a:r>
              <a:rPr lang="en-US" sz="2400" dirty="0" err="1" smtClean="0">
                <a:solidFill>
                  <a:schemeClr val="tx1"/>
                </a:solidFill>
                <a:latin typeface="Times New Roman" pitchFamily="18" charset="0"/>
                <a:cs typeface="Times New Roman" pitchFamily="18" charset="0"/>
              </a:rPr>
              <a:t>ớc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triển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cao</a:t>
            </a:r>
            <a:r>
              <a:rPr lang="en-US" sz="2400" dirty="0" smtClean="0">
                <a:solidFill>
                  <a:schemeClr val="tx1"/>
                </a:solidFill>
                <a:latin typeface="Times New Roman" pitchFamily="18" charset="0"/>
                <a:cs typeface="Times New Roman" pitchFamily="18" charset="0"/>
              </a:rPr>
              <a:t> h</a:t>
            </a:r>
            <a:r>
              <a:rPr lang="vi-VN" sz="2400" dirty="0" smtClean="0">
                <a:solidFill>
                  <a:schemeClr val="tx1"/>
                </a:solidFill>
                <a:latin typeface="Times New Roman" pitchFamily="18" charset="0"/>
                <a:cs typeface="Times New Roman" pitchFamily="18" charset="0"/>
              </a:rPr>
              <a:t>ơ</a:t>
            </a:r>
            <a:r>
              <a:rPr lang="en-US" sz="2400" dirty="0" smtClean="0">
                <a:solidFill>
                  <a:schemeClr val="tx1"/>
                </a:solidFill>
                <a:latin typeface="Times New Roman" pitchFamily="18" charset="0"/>
                <a:cs typeface="Times New Roman" pitchFamily="18" charset="0"/>
              </a:rPr>
              <a:t>n so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đánh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kĩ</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giải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quyết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vấn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đề</a:t>
            </a:r>
            <a:r>
              <a:rPr lang="en-US" sz="2400" dirty="0" smtClean="0">
                <a:solidFill>
                  <a:schemeClr val="tx1"/>
                </a:solidFill>
                <a:latin typeface="Times New Roman" pitchFamily="18" charset="0"/>
                <a:cs typeface="Times New Roman" pitchFamily="18" charset="0"/>
              </a:rPr>
              <a:t>, HS </a:t>
            </a:r>
            <a:r>
              <a:rPr lang="en-US" sz="2400" dirty="0" err="1" smtClean="0">
                <a:solidFill>
                  <a:schemeClr val="tx1"/>
                </a:solidFill>
                <a:latin typeface="Times New Roman" pitchFamily="18" charset="0"/>
                <a:cs typeface="Times New Roman" pitchFamily="18" charset="0"/>
              </a:rPr>
              <a:t>phải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vận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dụng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kĩ</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đã</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cùng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nghiệm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bản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từ</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trải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nghiệm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ngoài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a:t>
            </a:r>
            <a:r>
              <a:rPr lang="vi-VN" sz="2400" dirty="0" smtClean="0">
                <a:solidFill>
                  <a:schemeClr val="tx1"/>
                </a:solidFill>
                <a:latin typeface="Times New Roman" pitchFamily="18" charset="0"/>
                <a:cs typeface="Times New Roman" pitchFamily="18" charset="0"/>
              </a:rPr>
              <a:t>ư</a:t>
            </a:r>
            <a:r>
              <a:rPr lang="en-US" sz="2400" dirty="0" err="1" smtClean="0">
                <a:solidFill>
                  <a:schemeClr val="tx1"/>
                </a:solidFill>
                <a:latin typeface="Times New Roman" pitchFamily="18" charset="0"/>
                <a:cs typeface="Times New Roman" pitchFamily="18" charset="0"/>
              </a:rPr>
              <a:t>ờng</a:t>
            </a:r>
            <a:r>
              <a:rPr lang="en-US" sz="2400" dirty="0" smtClean="0">
                <a:solidFill>
                  <a:schemeClr val="tx1"/>
                </a:solidFill>
                <a:latin typeface="Times New Roman" pitchFamily="18" charset="0"/>
                <a:cs typeface="Times New Roman" pitchFamily="18" charset="0"/>
              </a:rPr>
              <a:t>…</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kĩ</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là</a:t>
            </a:r>
            <a:r>
              <a:rPr lang="en-US" sz="2400" dirty="0" smtClean="0">
                <a:solidFill>
                  <a:schemeClr val="tx1"/>
                </a:solidFill>
                <a:latin typeface="Times New Roman" pitchFamily="18" charset="0"/>
                <a:cs typeface="Times New Roman" pitchFamily="18" charset="0"/>
              </a:rPr>
              <a:t> c</a:t>
            </a:r>
            <a:r>
              <a:rPr lang="vi-VN" sz="2400" dirty="0" smtClean="0">
                <a:solidFill>
                  <a:schemeClr val="tx1"/>
                </a:solidFill>
                <a:latin typeface="Times New Roman" pitchFamily="18" charset="0"/>
                <a:cs typeface="Times New Roman" pitchFamily="18" charset="0"/>
              </a:rPr>
              <a:t>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sở</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thành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rèn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luyện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lực</a:t>
            </a:r>
            <a:r>
              <a:rPr lang="en-US" sz="2400" dirty="0" smtClean="0">
                <a:solidFill>
                  <a:schemeClr val="tx1"/>
                </a:solidFill>
                <a:latin typeface="Times New Roman" pitchFamily="18" charset="0"/>
                <a:cs typeface="Times New Roman" pitchFamily="18" charset="0"/>
              </a:rPr>
              <a:t>.</a:t>
            </a:r>
          </a:p>
          <a:p>
            <a:pPr algn="just"/>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8839200" cy="5622925"/>
          </a:xfrm>
        </p:spPr>
        <p:txBody>
          <a:bodyPr/>
          <a:lstStyle/>
          <a:p>
            <a:pPr algn="ctr">
              <a:buNone/>
            </a:pPr>
            <a:r>
              <a:rPr lang="en-US" sz="2400" b="1" dirty="0" smtClean="0">
                <a:solidFill>
                  <a:srgbClr val="0000FF"/>
                </a:solidFill>
                <a:latin typeface="Times New Roman" pitchFamily="18" charset="0"/>
                <a:cs typeface="Times New Roman" pitchFamily="18" charset="0"/>
              </a:rPr>
              <a:t>SỰ KHÁC NHAU GIỮA ĐG NĂNG LỰC NGƯỜI HỌC</a:t>
            </a:r>
          </a:p>
          <a:p>
            <a:pPr algn="ctr">
              <a:buNone/>
            </a:pPr>
            <a:r>
              <a:rPr lang="en-US" sz="2400" b="1" dirty="0" smtClean="0">
                <a:solidFill>
                  <a:srgbClr val="0000FF"/>
                </a:solidFill>
                <a:latin typeface="Times New Roman" pitchFamily="18" charset="0"/>
                <a:cs typeface="Times New Roman" pitchFamily="18" charset="0"/>
              </a:rPr>
              <a:t>                      VỚI ĐG KIẾN THỨC, KĨ NĂNG</a:t>
            </a:r>
          </a:p>
          <a:p>
            <a:pPr fontAlgn="t"/>
            <a:endParaRPr lang="en-US" b="1" dirty="0" smtClean="0"/>
          </a:p>
          <a:p>
            <a:pPr fontAlgn="t"/>
            <a:endParaRPr lang="en-US" b="1" dirty="0" smtClean="0"/>
          </a:p>
          <a:p>
            <a:pPr fontAlgn="t"/>
            <a:endParaRPr lang="en-US" b="1"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pPr fontAlgn="t"/>
            <a:endParaRPr lang="en-US" dirty="0" smtClean="0"/>
          </a:p>
          <a:p>
            <a:endParaRPr lang="en-US" dirty="0" smtClean="0"/>
          </a:p>
          <a:p>
            <a:pPr>
              <a:buNone/>
            </a:pPr>
            <a:endParaRPr lang="en-US" dirty="0"/>
          </a:p>
        </p:txBody>
      </p:sp>
      <p:graphicFrame>
        <p:nvGraphicFramePr>
          <p:cNvPr id="4" name="Table 3"/>
          <p:cNvGraphicFramePr>
            <a:graphicFrameLocks noGrp="1"/>
          </p:cNvGraphicFramePr>
          <p:nvPr/>
        </p:nvGraphicFramePr>
        <p:xfrm>
          <a:off x="304800" y="1371598"/>
          <a:ext cx="8610600" cy="5181601"/>
        </p:xfrm>
        <a:graphic>
          <a:graphicData uri="http://schemas.openxmlformats.org/drawingml/2006/table">
            <a:tbl>
              <a:tblPr firstRow="1" bandRow="1">
                <a:tableStyleId>{5C22544A-7EE6-4342-B048-85BDC9FD1C3A}</a:tableStyleId>
              </a:tblPr>
              <a:tblGrid>
                <a:gridCol w="1447800"/>
                <a:gridCol w="3276600"/>
                <a:gridCol w="3886200"/>
              </a:tblGrid>
              <a:tr h="602512">
                <a:tc>
                  <a:txBody>
                    <a:bodyPr/>
                    <a:lstStyle/>
                    <a:p>
                      <a:pPr algn="ctr"/>
                      <a:r>
                        <a:rPr lang="en-US" sz="2400" dirty="0" err="1">
                          <a:solidFill>
                            <a:schemeClr val="bg1"/>
                          </a:solidFill>
                          <a:latin typeface="Times New Roman" pitchFamily="18" charset="0"/>
                          <a:cs typeface="Times New Roman" pitchFamily="18" charset="0"/>
                        </a:rPr>
                        <a:t>Tiêu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chí</a:t>
                      </a:r>
                      <a:endParaRPr lang="en-US" sz="2400" dirty="0">
                        <a:solidFill>
                          <a:schemeClr val="bg1"/>
                        </a:solidFill>
                        <a:latin typeface="Times New Roman" pitchFamily="18" charset="0"/>
                        <a:cs typeface="Times New Roman" pitchFamily="18" charset="0"/>
                      </a:endParaRPr>
                    </a:p>
                  </a:txBody>
                  <a:tcPr/>
                </a:tc>
                <a:tc>
                  <a:txBody>
                    <a:bodyPr/>
                    <a:lstStyle/>
                    <a:p>
                      <a:pPr algn="ctr"/>
                      <a:r>
                        <a:rPr lang="en-US" sz="2400" dirty="0" err="1">
                          <a:solidFill>
                            <a:schemeClr val="bg1"/>
                          </a:solidFill>
                          <a:latin typeface="Times New Roman" pitchFamily="18" charset="0"/>
                          <a:cs typeface="Times New Roman" pitchFamily="18" charset="0"/>
                        </a:rPr>
                        <a:t>Đánh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giá</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năng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lực</a:t>
                      </a:r>
                      <a:endParaRPr lang="en-US" sz="2400" dirty="0">
                        <a:solidFill>
                          <a:schemeClr val="bg1"/>
                        </a:solidFill>
                        <a:latin typeface="Times New Roman" pitchFamily="18" charset="0"/>
                        <a:cs typeface="Times New Roman" pitchFamily="18" charset="0"/>
                      </a:endParaRPr>
                    </a:p>
                  </a:txBody>
                  <a:tcPr/>
                </a:tc>
                <a:tc>
                  <a:txBody>
                    <a:bodyPr/>
                    <a:lstStyle/>
                    <a:p>
                      <a:pPr algn="just"/>
                      <a:r>
                        <a:rPr lang="en-US" sz="2400" dirty="0" err="1">
                          <a:solidFill>
                            <a:schemeClr val="bg1"/>
                          </a:solidFill>
                          <a:latin typeface="Times New Roman" pitchFamily="18" charset="0"/>
                          <a:cs typeface="Times New Roman" pitchFamily="18" charset="0"/>
                        </a:rPr>
                        <a:t>Đánh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giá</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kiến</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thức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năng</a:t>
                      </a:r>
                      <a:endParaRPr lang="en-US" sz="2400" dirty="0">
                        <a:solidFill>
                          <a:schemeClr val="bg1"/>
                        </a:solidFill>
                        <a:latin typeface="Times New Roman" pitchFamily="18" charset="0"/>
                        <a:cs typeface="Times New Roman" pitchFamily="18" charset="0"/>
                      </a:endParaRPr>
                    </a:p>
                  </a:txBody>
                  <a:tcPr/>
                </a:tc>
              </a:tr>
              <a:tr h="3012559">
                <a:tc>
                  <a:txBody>
                    <a:bodyPr/>
                    <a:lstStyle/>
                    <a:p>
                      <a:r>
                        <a:rPr lang="en-US" sz="2400" dirty="0" err="1">
                          <a:solidFill>
                            <a:schemeClr val="tx1"/>
                          </a:solidFill>
                          <a:latin typeface="Times New Roman" pitchFamily="18" charset="0"/>
                          <a:cs typeface="Times New Roman" pitchFamily="18" charset="0"/>
                        </a:rPr>
                        <a:t>Mục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đích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chủ</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yếu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nhất</a:t>
                      </a:r>
                      <a:r>
                        <a:rPr lang="en-US" sz="2400" dirty="0">
                          <a:solidFill>
                            <a:schemeClr val="tx1"/>
                          </a:solidFill>
                          <a:latin typeface="Times New Roman" pitchFamily="18" charset="0"/>
                          <a:cs typeface="Times New Roman" pitchFamily="18" charset="0"/>
                        </a:rPr>
                        <a:t> </a:t>
                      </a:r>
                    </a:p>
                  </a:txBody>
                  <a:tcPr/>
                </a:tc>
                <a:tc>
                  <a:txBody>
                    <a:bodyPr/>
                    <a:lstStyle/>
                    <a:p>
                      <a:pPr marL="285750" indent="-285750">
                        <a:buFontTx/>
                        <a:buChar char="-"/>
                      </a:pPr>
                      <a:r>
                        <a:rPr lang="en-US" sz="2400" dirty="0" smtClean="0">
                          <a:solidFill>
                            <a:schemeClr val="tx1"/>
                          </a:solidFill>
                          <a:latin typeface="Times New Roman" pitchFamily="18" charset="0"/>
                          <a:cs typeface="Times New Roman" pitchFamily="18" charset="0"/>
                        </a:rPr>
                        <a:t>ĐG </a:t>
                      </a:r>
                      <a:r>
                        <a:rPr lang="en-US" sz="2400" dirty="0" err="1">
                          <a:solidFill>
                            <a:schemeClr val="tx1"/>
                          </a:solidFill>
                          <a:latin typeface="Times New Roman" pitchFamily="18" charset="0"/>
                          <a:cs typeface="Times New Roman" pitchFamily="18" charset="0"/>
                        </a:rPr>
                        <a:t>khả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năng</a:t>
                      </a:r>
                      <a:r>
                        <a:rPr lang="en-US" sz="2400" dirty="0">
                          <a:solidFill>
                            <a:schemeClr val="tx1"/>
                          </a:solidFill>
                          <a:latin typeface="Times New Roman" pitchFamily="18" charset="0"/>
                          <a:cs typeface="Times New Roman" pitchFamily="18" charset="0"/>
                        </a:rPr>
                        <a:t> HS </a:t>
                      </a:r>
                      <a:r>
                        <a:rPr lang="en-US" sz="2400" dirty="0" err="1">
                          <a:solidFill>
                            <a:schemeClr val="tx1"/>
                          </a:solidFill>
                          <a:latin typeface="Times New Roman" pitchFamily="18" charset="0"/>
                          <a:cs typeface="Times New Roman" pitchFamily="18" charset="0"/>
                        </a:rPr>
                        <a:t>vận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dụng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kiến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thức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kĩ</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năng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vào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giải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quyết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vấn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thực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tiễn</a:t>
                      </a:r>
                      <a:r>
                        <a:rPr lang="en-US" sz="2400" dirty="0">
                          <a:solidFill>
                            <a:schemeClr val="tx1"/>
                          </a:solidFill>
                          <a:latin typeface="Times New Roman" pitchFamily="18" charset="0"/>
                          <a:cs typeface="Times New Roman" pitchFamily="18" charset="0"/>
                        </a:rPr>
                        <a:t>.</a:t>
                      </a:r>
                    </a:p>
                    <a:p>
                      <a:pPr marL="285750" indent="-285750">
                        <a:buFontTx/>
                        <a:buChar char="-"/>
                      </a:pPr>
                      <a:r>
                        <a:rPr lang="en-US" sz="2400" dirty="0" err="1">
                          <a:solidFill>
                            <a:schemeClr val="tx1"/>
                          </a:solidFill>
                          <a:latin typeface="Times New Roman" pitchFamily="18" charset="0"/>
                          <a:cs typeface="Times New Roman" pitchFamily="18" charset="0"/>
                        </a:rPr>
                        <a:t>Vì</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sự</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bộ</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sinh</a:t>
                      </a:r>
                      <a:endParaRPr lang="en-US" sz="2400" dirty="0">
                        <a:solidFill>
                          <a:schemeClr val="tx1"/>
                        </a:solidFill>
                        <a:latin typeface="Times New Roman" pitchFamily="18" charset="0"/>
                        <a:cs typeface="Times New Roman" pitchFamily="18" charset="0"/>
                      </a:endParaRPr>
                    </a:p>
                  </a:txBody>
                  <a:tcPr/>
                </a:tc>
                <a:tc>
                  <a:txBody>
                    <a:bodyPr/>
                    <a:lstStyle/>
                    <a:p>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Xác</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định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việc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đạt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kiến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thức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kĩ</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năng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theo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mục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tiêu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của</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a:t>
                      </a:r>
                      <a:r>
                        <a:rPr lang="vi-VN" sz="2400" dirty="0">
                          <a:solidFill>
                            <a:schemeClr val="tx1"/>
                          </a:solidFill>
                          <a:latin typeface="Times New Roman" pitchFamily="18" charset="0"/>
                          <a:cs typeface="Times New Roman" pitchFamily="18" charset="0"/>
                        </a:rPr>
                        <a:t>ư</a:t>
                      </a:r>
                      <a:r>
                        <a:rPr lang="en-US" sz="2400" dirty="0" err="1">
                          <a:solidFill>
                            <a:schemeClr val="tx1"/>
                          </a:solidFill>
                          <a:latin typeface="Times New Roman" pitchFamily="18" charset="0"/>
                          <a:cs typeface="Times New Roman" pitchFamily="18" charset="0"/>
                        </a:rPr>
                        <a:t>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trình</a:t>
                      </a:r>
                      <a:r>
                        <a:rPr lang="en-US" sz="2400" dirty="0">
                          <a:solidFill>
                            <a:schemeClr val="tx1"/>
                          </a:solidFill>
                          <a:latin typeface="Times New Roman" pitchFamily="18" charset="0"/>
                          <a:cs typeface="Times New Roman" pitchFamily="18" charset="0"/>
                        </a:rPr>
                        <a:t>.</a:t>
                      </a:r>
                    </a:p>
                    <a:p>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Đánh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giá</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xếp</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hạng</a:t>
                      </a:r>
                      <a:endParaRPr lang="en-US" sz="2400" dirty="0">
                        <a:solidFill>
                          <a:schemeClr val="tx1"/>
                        </a:solidFill>
                        <a:latin typeface="Times New Roman" pitchFamily="18" charset="0"/>
                        <a:cs typeface="Times New Roman" pitchFamily="18" charset="0"/>
                      </a:endParaRPr>
                    </a:p>
                  </a:txBody>
                  <a:tcPr/>
                </a:tc>
              </a:tr>
              <a:tr h="1566530">
                <a:tc>
                  <a:txBody>
                    <a:bodyPr/>
                    <a:lstStyle/>
                    <a:p>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endParaRPr lang="en-US" sz="2400" dirty="0">
                        <a:latin typeface="Times New Roman" pitchFamily="18" charset="0"/>
                        <a:cs typeface="Times New Roman" pitchFamily="18" charset="0"/>
                      </a:endParaRPr>
                    </a:p>
                  </a:txBody>
                  <a:tcPr/>
                </a:tc>
                <a:tc>
                  <a:txBody>
                    <a:bodyPr/>
                    <a:lstStyle/>
                    <a:p>
                      <a:r>
                        <a:rPr lang="en-US" sz="2400" dirty="0" err="1">
                          <a:latin typeface="Times New Roman" pitchFamily="18" charset="0"/>
                          <a:cs typeface="Times New Roman" pitchFamily="18" charset="0"/>
                        </a:rPr>
                        <a:t>Gắn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tiễn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cuộc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endParaRPr lang="en-US" sz="2400" dirty="0">
                        <a:latin typeface="Times New Roman" pitchFamily="18" charset="0"/>
                        <a:cs typeface="Times New Roman" pitchFamily="18" charset="0"/>
                      </a:endParaRPr>
                    </a:p>
                  </a:txBody>
                  <a:tcPr/>
                </a:tc>
                <a:tc>
                  <a:txBody>
                    <a:bodyPr/>
                    <a:lstStyle/>
                    <a:p>
                      <a:r>
                        <a:rPr lang="en-US" sz="2400" dirty="0" err="1">
                          <a:latin typeface="Times New Roman" pitchFamily="18" charset="0"/>
                          <a:cs typeface="Times New Roman" pitchFamily="18" charset="0"/>
                        </a:rPr>
                        <a:t>Gắn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(KT,KN,TĐ) đ</a:t>
                      </a:r>
                      <a:r>
                        <a:rPr lang="vi-VN" sz="2400" dirty="0">
                          <a:latin typeface="Times New Roman" pitchFamily="18" charset="0"/>
                          <a:cs typeface="Times New Roman" pitchFamily="18" charset="0"/>
                        </a:rPr>
                        <a:t>ư</a:t>
                      </a:r>
                      <a:r>
                        <a:rPr lang="en-US" sz="2400" dirty="0" err="1">
                          <a:latin typeface="Times New Roman" pitchFamily="18" charset="0"/>
                          <a:cs typeface="Times New Roman" pitchFamily="18" charset="0"/>
                        </a:rPr>
                        <a:t>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nhà</a:t>
                      </a:r>
                      <a:r>
                        <a:rPr lang="en-US" sz="2400" dirty="0">
                          <a:latin typeface="Times New Roman" pitchFamily="18" charset="0"/>
                          <a:cs typeface="Times New Roman" pitchFamily="18" charset="0"/>
                        </a:rPr>
                        <a:t> tr</a:t>
                      </a:r>
                      <a:r>
                        <a:rPr lang="vi-VN" sz="2400" dirty="0">
                          <a:latin typeface="Times New Roman" pitchFamily="18" charset="0"/>
                          <a:cs typeface="Times New Roman" pitchFamily="18" charset="0"/>
                        </a:rPr>
                        <a:t>ư</a:t>
                      </a:r>
                      <a:r>
                        <a:rPr lang="en-US" sz="2400" dirty="0" err="1">
                          <a:latin typeface="Times New Roman" pitchFamily="18" charset="0"/>
                          <a:cs typeface="Times New Roman" pitchFamily="18" charset="0"/>
                        </a:rPr>
                        <a:t>ờng</a:t>
                      </a:r>
                      <a:endParaRPr lang="en-US" sz="2400"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457200"/>
          <a:ext cx="8763000" cy="6309360"/>
        </p:xfrm>
        <a:graphic>
          <a:graphicData uri="http://schemas.openxmlformats.org/drawingml/2006/table">
            <a:tbl>
              <a:tblPr firstRow="1" bandRow="1">
                <a:tableStyleId>{5C22544A-7EE6-4342-B048-85BDC9FD1C3A}</a:tableStyleId>
              </a:tblPr>
              <a:tblGrid>
                <a:gridCol w="1676400"/>
                <a:gridCol w="3581400"/>
                <a:gridCol w="3505200"/>
              </a:tblGrid>
              <a:tr h="370840">
                <a:tc>
                  <a:txBody>
                    <a:bodyPr/>
                    <a:lstStyle/>
                    <a:p>
                      <a:pPr algn="ctr"/>
                      <a:r>
                        <a:rPr lang="en-US" sz="2400" dirty="0" err="1">
                          <a:solidFill>
                            <a:schemeClr val="bg1"/>
                          </a:solidFill>
                          <a:latin typeface="Times New Roman" pitchFamily="18" charset="0"/>
                          <a:cs typeface="Times New Roman" pitchFamily="18" charset="0"/>
                        </a:rPr>
                        <a:t>Tiêu</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chí</a:t>
                      </a:r>
                      <a:endParaRPr lang="en-US" sz="2400" dirty="0">
                        <a:solidFill>
                          <a:schemeClr val="bg1"/>
                        </a:solidFill>
                        <a:latin typeface="Times New Roman" pitchFamily="18" charset="0"/>
                        <a:cs typeface="Times New Roman" pitchFamily="18" charset="0"/>
                      </a:endParaRPr>
                    </a:p>
                  </a:txBody>
                  <a:tcPr/>
                </a:tc>
                <a:tc>
                  <a:txBody>
                    <a:bodyPr/>
                    <a:lstStyle/>
                    <a:p>
                      <a:pPr algn="ctr"/>
                      <a:r>
                        <a:rPr lang="en-US" sz="2400" dirty="0" err="1">
                          <a:solidFill>
                            <a:schemeClr val="bg1"/>
                          </a:solidFill>
                          <a:latin typeface="Times New Roman" pitchFamily="18" charset="0"/>
                          <a:cs typeface="Times New Roman" pitchFamily="18" charset="0"/>
                        </a:rPr>
                        <a:t>Đánh</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giá</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năng</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lực</a:t>
                      </a:r>
                      <a:endParaRPr lang="en-US" sz="2400" dirty="0">
                        <a:solidFill>
                          <a:schemeClr val="bg1"/>
                        </a:solidFill>
                        <a:latin typeface="Times New Roman" pitchFamily="18" charset="0"/>
                        <a:cs typeface="Times New Roman" pitchFamily="18" charset="0"/>
                      </a:endParaRPr>
                    </a:p>
                  </a:txBody>
                  <a:tcPr/>
                </a:tc>
                <a:tc>
                  <a:txBody>
                    <a:bodyPr/>
                    <a:lstStyle/>
                    <a:p>
                      <a:pPr algn="just"/>
                      <a:r>
                        <a:rPr lang="en-US" sz="2400" dirty="0" smtClean="0">
                          <a:solidFill>
                            <a:schemeClr val="bg1"/>
                          </a:solidFill>
                          <a:latin typeface="Times New Roman" pitchFamily="18" charset="0"/>
                          <a:cs typeface="Times New Roman" pitchFamily="18" charset="0"/>
                        </a:rPr>
                        <a:t>ĐG</a:t>
                      </a:r>
                      <a:r>
                        <a:rPr lang="en-US" sz="2400" baseline="0" dirty="0" smtClean="0">
                          <a:solidFill>
                            <a:schemeClr val="bg1"/>
                          </a:solidFill>
                          <a:latin typeface="Times New Roman" pitchFamily="18" charset="0"/>
                          <a:cs typeface="Times New Roman" pitchFamily="18" charset="0"/>
                        </a:rPr>
                        <a:t> </a:t>
                      </a:r>
                      <a:r>
                        <a:rPr lang="en-US" sz="2400" dirty="0" err="1" smtClean="0">
                          <a:solidFill>
                            <a:schemeClr val="bg1"/>
                          </a:solidFill>
                          <a:latin typeface="Times New Roman" pitchFamily="18" charset="0"/>
                          <a:cs typeface="Times New Roman" pitchFamily="18" charset="0"/>
                        </a:rPr>
                        <a:t>kiến</a:t>
                      </a:r>
                      <a:r>
                        <a:rPr lang="en-US" sz="2400" dirty="0" smtClean="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thức</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kĩ</a:t>
                      </a:r>
                      <a:r>
                        <a:rPr lang="en-US" sz="2400" dirty="0">
                          <a:solidFill>
                            <a:schemeClr val="bg1"/>
                          </a:solidFill>
                          <a:latin typeface="Times New Roman" pitchFamily="18" charset="0"/>
                          <a:cs typeface="Times New Roman" pitchFamily="18" charset="0"/>
                        </a:rPr>
                        <a:t> </a:t>
                      </a:r>
                      <a:r>
                        <a:rPr lang="en-US" sz="2400" dirty="0" err="1">
                          <a:solidFill>
                            <a:schemeClr val="bg1"/>
                          </a:solidFill>
                          <a:latin typeface="Times New Roman" pitchFamily="18" charset="0"/>
                          <a:cs typeface="Times New Roman" pitchFamily="18" charset="0"/>
                        </a:rPr>
                        <a:t>năng</a:t>
                      </a:r>
                      <a:endParaRPr lang="en-US" sz="2400" dirty="0">
                        <a:solidFill>
                          <a:schemeClr val="bg1"/>
                        </a:solidFill>
                        <a:latin typeface="Times New Roman" pitchFamily="18" charset="0"/>
                        <a:cs typeface="Times New Roman" pitchFamily="18" charset="0"/>
                      </a:endParaRPr>
                    </a:p>
                  </a:txBody>
                  <a:tcPr/>
                </a:tc>
              </a:tr>
              <a:tr h="370840">
                <a:tc>
                  <a:txBody>
                    <a:bodyPr/>
                    <a:lstStyle/>
                    <a:p>
                      <a:pPr algn="ct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dung ĐG</a:t>
                      </a:r>
                      <a:endParaRPr lang="en-US" sz="2400" dirty="0">
                        <a:latin typeface="Times New Roman" pitchFamily="18" charset="0"/>
                        <a:cs typeface="Times New Roman" pitchFamily="18" charset="0"/>
                      </a:endParaRPr>
                    </a:p>
                  </a:txBody>
                  <a:tcPr/>
                </a:tc>
                <a:tc>
                  <a:txBody>
                    <a:bodyPr/>
                    <a:lstStyle/>
                    <a:p>
                      <a:pPr algn="just"/>
                      <a:r>
                        <a:rPr lang="en-US" sz="2400" baseline="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HĐGD, </a:t>
                      </a:r>
                      <a:r>
                        <a:rPr lang="en-US" sz="2400" dirty="0" err="1">
                          <a:latin typeface="Times New Roman" pitchFamily="18" charset="0"/>
                          <a:cs typeface="Times New Roman" pitchFamily="18" charset="0"/>
                        </a:rPr>
                        <a:t>trải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HS </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NL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a:t>
                      </a:r>
                    </a:p>
                  </a:txBody>
                  <a:tcPr/>
                </a:tc>
                <a:tc>
                  <a:txBody>
                    <a:bodyPr/>
                    <a:lstStyle/>
                    <a:p>
                      <a:pPr algn="just"/>
                      <a:r>
                        <a:rPr lang="en-US" sz="2400" baseline="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endParaRPr lang="en-US" sz="2400" dirty="0">
                        <a:latin typeface="Times New Roman" pitchFamily="18" charset="0"/>
                        <a:cs typeface="Times New Roman" pitchFamily="18" charset="0"/>
                      </a:endParaRPr>
                    </a:p>
                  </a:txBody>
                  <a:tcPr/>
                </a:tc>
              </a:tr>
              <a:tr h="370840">
                <a:tc>
                  <a:txBody>
                    <a:bodyPr/>
                    <a:lstStyle/>
                    <a:p>
                      <a:pPr algn="ctr"/>
                      <a:r>
                        <a:rPr lang="en-US" sz="2400" dirty="0" smtClean="0">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Thời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điểm</a:t>
                      </a:r>
                      <a:r>
                        <a:rPr lang="en-US" sz="2400" dirty="0" smtClean="0">
                          <a:solidFill>
                            <a:srgbClr val="0000FF"/>
                          </a:solidFill>
                          <a:latin typeface="Times New Roman" pitchFamily="18" charset="0"/>
                          <a:cs typeface="Times New Roman" pitchFamily="18" charset="0"/>
                        </a:rPr>
                        <a:t> ĐG</a:t>
                      </a:r>
                      <a:endParaRPr lang="en-US" sz="2400" dirty="0">
                        <a:solidFill>
                          <a:srgbClr val="0000FF"/>
                        </a:solidFill>
                        <a:latin typeface="Times New Roman" pitchFamily="18" charset="0"/>
                        <a:cs typeface="Times New Roman" pitchFamily="18" charset="0"/>
                      </a:endParaRPr>
                    </a:p>
                  </a:txBody>
                  <a:tcPr/>
                </a:tc>
                <a:tc>
                  <a:txBody>
                    <a:bodyPr/>
                    <a:lstStyle/>
                    <a:p>
                      <a:r>
                        <a:rPr lang="en-US" sz="2400" dirty="0" err="1">
                          <a:solidFill>
                            <a:srgbClr val="0000FF"/>
                          </a:solidFill>
                          <a:latin typeface="Times New Roman" pitchFamily="18" charset="0"/>
                          <a:cs typeface="Times New Roman" pitchFamily="18" charset="0"/>
                        </a:rPr>
                        <a:t>Mọi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thời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điểm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quá</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trình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dạy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học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chú</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trọng</a:t>
                      </a:r>
                      <a:r>
                        <a:rPr lang="en-US" sz="2400" dirty="0">
                          <a:solidFill>
                            <a:srgbClr val="0000FF"/>
                          </a:solidFill>
                          <a:latin typeface="Times New Roman" pitchFamily="18" charset="0"/>
                          <a:cs typeface="Times New Roman" pitchFamily="18" charset="0"/>
                        </a:rPr>
                        <a:t> </a:t>
                      </a:r>
                      <a:r>
                        <a:rPr lang="en-US" sz="2400" dirty="0" smtClean="0">
                          <a:solidFill>
                            <a:srgbClr val="0000FF"/>
                          </a:solidFill>
                          <a:latin typeface="Times New Roman" pitchFamily="18" charset="0"/>
                          <a:cs typeface="Times New Roman" pitchFamily="18" charset="0"/>
                        </a:rPr>
                        <a:t>ĐG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học</a:t>
                      </a:r>
                      <a:endParaRPr lang="en-US" sz="2400" dirty="0">
                        <a:solidFill>
                          <a:srgbClr val="0000FF"/>
                        </a:solidFill>
                        <a:latin typeface="Times New Roman" pitchFamily="18" charset="0"/>
                        <a:cs typeface="Times New Roman" pitchFamily="18" charset="0"/>
                      </a:endParaRPr>
                    </a:p>
                  </a:txBody>
                  <a:tcPr/>
                </a:tc>
                <a:tc>
                  <a:txBody>
                    <a:bodyPr/>
                    <a:lstStyle/>
                    <a:p>
                      <a:r>
                        <a:rPr lang="en-US" sz="2400" dirty="0">
                          <a:solidFill>
                            <a:srgbClr val="0000FF"/>
                          </a:solidFill>
                          <a:latin typeface="Times New Roman" pitchFamily="18" charset="0"/>
                          <a:cs typeface="Times New Roman" pitchFamily="18" charset="0"/>
                        </a:rPr>
                        <a:t>Th</a:t>
                      </a:r>
                      <a:r>
                        <a:rPr lang="vi-VN" sz="2400" dirty="0">
                          <a:solidFill>
                            <a:srgbClr val="0000FF"/>
                          </a:solidFill>
                          <a:latin typeface="Times New Roman" pitchFamily="18" charset="0"/>
                          <a:cs typeface="Times New Roman" pitchFamily="18" charset="0"/>
                        </a:rPr>
                        <a:t>ư</a:t>
                      </a:r>
                      <a:r>
                        <a:rPr lang="en-US" sz="2400" dirty="0" err="1">
                          <a:solidFill>
                            <a:srgbClr val="0000FF"/>
                          </a:solidFill>
                          <a:latin typeface="Times New Roman" pitchFamily="18" charset="0"/>
                          <a:cs typeface="Times New Roman" pitchFamily="18" charset="0"/>
                        </a:rPr>
                        <a:t>ờng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diễn</a:t>
                      </a:r>
                      <a:r>
                        <a:rPr lang="en-US" sz="2400" dirty="0">
                          <a:solidFill>
                            <a:srgbClr val="0000FF"/>
                          </a:solidFill>
                          <a:latin typeface="Times New Roman" pitchFamily="18" charset="0"/>
                          <a:cs typeface="Times New Roman" pitchFamily="18" charset="0"/>
                        </a:rPr>
                        <a:t> ra ở </a:t>
                      </a:r>
                      <a:r>
                        <a:rPr lang="en-US" sz="2400" dirty="0" err="1">
                          <a:solidFill>
                            <a:srgbClr val="0000FF"/>
                          </a:solidFill>
                          <a:latin typeface="Times New Roman" pitchFamily="18" charset="0"/>
                          <a:cs typeface="Times New Roman" pitchFamily="18" charset="0"/>
                        </a:rPr>
                        <a:t>những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thời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điểm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nhất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định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quá</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trình</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dạy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học</a:t>
                      </a:r>
                      <a:endParaRPr lang="en-US" sz="2400" dirty="0">
                        <a:solidFill>
                          <a:srgbClr val="0000FF"/>
                        </a:solidFill>
                        <a:latin typeface="Times New Roman" pitchFamily="18" charset="0"/>
                        <a:cs typeface="Times New Roman" pitchFamily="18" charset="0"/>
                      </a:endParaRPr>
                    </a:p>
                  </a:txBody>
                  <a:tcPr/>
                </a:tc>
              </a:tr>
              <a:tr h="370840">
                <a:tc>
                  <a:txBody>
                    <a:bodyPr/>
                    <a:lstStyle/>
                    <a:p>
                      <a:pPr algn="ctr"/>
                      <a:r>
                        <a:rPr lang="en-US" sz="2400" dirty="0" err="1" smtClean="0">
                          <a:solidFill>
                            <a:schemeClr val="tx1"/>
                          </a:solidFill>
                          <a:latin typeface="Times New Roman" pitchFamily="18" charset="0"/>
                          <a:cs typeface="Times New Roman" pitchFamily="18" charset="0"/>
                        </a:rPr>
                        <a:t>Công</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cụ</a:t>
                      </a:r>
                      <a:r>
                        <a:rPr lang="en-US" sz="2400" baseline="0" dirty="0" smtClean="0">
                          <a:solidFill>
                            <a:schemeClr val="tx1"/>
                          </a:solidFill>
                          <a:latin typeface="Times New Roman" pitchFamily="18" charset="0"/>
                          <a:cs typeface="Times New Roman" pitchFamily="18" charset="0"/>
                        </a:rPr>
                        <a:t> ĐG</a:t>
                      </a:r>
                      <a:endParaRPr lang="en-US" sz="2400" dirty="0">
                        <a:solidFill>
                          <a:schemeClr val="tx1"/>
                        </a:solidFill>
                        <a:latin typeface="Times New Roman" pitchFamily="18" charset="0"/>
                        <a:cs typeface="Times New Roman" pitchFamily="18" charset="0"/>
                      </a:endParaRPr>
                    </a:p>
                  </a:txBody>
                  <a:tcPr>
                    <a:solidFill>
                      <a:srgbClr val="00FFFF"/>
                    </a:solidFill>
                  </a:tcPr>
                </a:tc>
                <a:tc>
                  <a:txBody>
                    <a:bodyPr/>
                    <a:lstStyle/>
                    <a:p>
                      <a:r>
                        <a:rPr lang="en-US" sz="2400" dirty="0" err="1" smtClean="0">
                          <a:solidFill>
                            <a:schemeClr val="tx1"/>
                          </a:solidFill>
                          <a:latin typeface="Times New Roman" pitchFamily="18" charset="0"/>
                          <a:cs typeface="Times New Roman" pitchFamily="18" charset="0"/>
                        </a:rPr>
                        <a:t>Nhiệm</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vụ</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bài</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tập</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tình</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huống</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bối</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cảnh</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thực</a:t>
                      </a:r>
                      <a:endParaRPr lang="en-US" sz="2400" dirty="0">
                        <a:solidFill>
                          <a:schemeClr val="tx1"/>
                        </a:solidFill>
                        <a:latin typeface="Times New Roman" pitchFamily="18" charset="0"/>
                        <a:cs typeface="Times New Roman" pitchFamily="18" charset="0"/>
                      </a:endParaRPr>
                    </a:p>
                  </a:txBody>
                  <a:tcPr>
                    <a:solidFill>
                      <a:srgbClr val="00FFFF"/>
                    </a:solidFill>
                  </a:tcPr>
                </a:tc>
                <a:tc>
                  <a:txBody>
                    <a:bodyPr/>
                    <a:lstStyle/>
                    <a:p>
                      <a:r>
                        <a:rPr lang="en-US" sz="2400" dirty="0" err="1" smtClean="0">
                          <a:solidFill>
                            <a:schemeClr val="tx1"/>
                          </a:solidFill>
                          <a:latin typeface="Times New Roman" pitchFamily="18" charset="0"/>
                          <a:cs typeface="Times New Roman" pitchFamily="18" charset="0"/>
                        </a:rPr>
                        <a:t>Diễn</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ra</a:t>
                      </a:r>
                      <a:r>
                        <a:rPr lang="en-US" sz="2400" baseline="0" dirty="0" smtClean="0">
                          <a:solidFill>
                            <a:schemeClr val="tx1"/>
                          </a:solidFill>
                          <a:latin typeface="Times New Roman" pitchFamily="18" charset="0"/>
                          <a:cs typeface="Times New Roman" pitchFamily="18" charset="0"/>
                        </a:rPr>
                        <a:t> ở </a:t>
                      </a:r>
                      <a:r>
                        <a:rPr lang="en-US" sz="2400" baseline="0" dirty="0" err="1" smtClean="0">
                          <a:solidFill>
                            <a:schemeClr val="tx1"/>
                          </a:solidFill>
                          <a:latin typeface="Times New Roman" pitchFamily="18" charset="0"/>
                          <a:cs typeface="Times New Roman" pitchFamily="18" charset="0"/>
                        </a:rPr>
                        <a:t>thời</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điểm</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nhất</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định</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trong</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quá</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trình</a:t>
                      </a:r>
                      <a:r>
                        <a:rPr lang="en-US" sz="2400" baseline="0" dirty="0" smtClean="0">
                          <a:solidFill>
                            <a:schemeClr val="tx1"/>
                          </a:solidFill>
                          <a:latin typeface="Times New Roman" pitchFamily="18" charset="0"/>
                          <a:cs typeface="Times New Roman" pitchFamily="18" charset="0"/>
                        </a:rPr>
                        <a:t> DH, </a:t>
                      </a:r>
                      <a:r>
                        <a:rPr lang="en-US" sz="2400" baseline="0" dirty="0" err="1" smtClean="0">
                          <a:solidFill>
                            <a:schemeClr val="tx1"/>
                          </a:solidFill>
                          <a:latin typeface="Times New Roman" pitchFamily="18" charset="0"/>
                          <a:cs typeface="Times New Roman" pitchFamily="18" charset="0"/>
                        </a:rPr>
                        <a:t>đặc</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biệt</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là</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trước</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và</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sau</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khi</a:t>
                      </a:r>
                      <a:r>
                        <a:rPr lang="en-US" sz="2400" baseline="0" dirty="0" smtClean="0">
                          <a:solidFill>
                            <a:schemeClr val="tx1"/>
                          </a:solidFill>
                          <a:latin typeface="Times New Roman" pitchFamily="18" charset="0"/>
                          <a:cs typeface="Times New Roman" pitchFamily="18" charset="0"/>
                        </a:rPr>
                        <a:t> </a:t>
                      </a:r>
                      <a:r>
                        <a:rPr lang="en-US" sz="2400" baseline="0" dirty="0" err="1" smtClean="0">
                          <a:solidFill>
                            <a:schemeClr val="tx1"/>
                          </a:solidFill>
                          <a:latin typeface="Times New Roman" pitchFamily="18" charset="0"/>
                          <a:cs typeface="Times New Roman" pitchFamily="18" charset="0"/>
                        </a:rPr>
                        <a:t>dạy</a:t>
                      </a:r>
                      <a:endParaRPr lang="en-US" sz="2400" dirty="0">
                        <a:solidFill>
                          <a:schemeClr val="tx1"/>
                        </a:solidFill>
                        <a:latin typeface="Times New Roman" pitchFamily="18" charset="0"/>
                        <a:cs typeface="Times New Roman" pitchFamily="18" charset="0"/>
                      </a:endParaRPr>
                    </a:p>
                  </a:txBody>
                  <a:tcPr>
                    <a:solidFill>
                      <a:srgbClr val="00FFFF"/>
                    </a:solidFill>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solidFill>
                            <a:srgbClr val="000099"/>
                          </a:solidFill>
                          <a:latin typeface="Times New Roman" pitchFamily="18" charset="0"/>
                          <a:cs typeface="Times New Roman" pitchFamily="18" charset="0"/>
                        </a:rPr>
                        <a:t>Kết</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quả</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đánh</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giá</a:t>
                      </a:r>
                      <a:endParaRPr lang="en-US" sz="2400" dirty="0" smtClean="0">
                        <a:solidFill>
                          <a:srgbClr val="000099"/>
                        </a:solidFill>
                        <a:latin typeface="Times New Roman" pitchFamily="18" charset="0"/>
                        <a:cs typeface="Times New Roman" pitchFamily="18" charset="0"/>
                      </a:endParaRPr>
                    </a:p>
                  </a:txBody>
                  <a:tcPr>
                    <a:solidFill>
                      <a:srgbClr val="E2FE8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solidFill>
                            <a:srgbClr val="000099"/>
                          </a:solidFill>
                          <a:latin typeface="Times New Roman" pitchFamily="18" charset="0"/>
                          <a:cs typeface="Times New Roman" pitchFamily="18" charset="0"/>
                        </a:rPr>
                        <a:t>Năng</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lực</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phụ</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thuộc</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vào</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độ</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khó</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của</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nhiệm</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vụ</a:t>
                      </a:r>
                      <a:r>
                        <a:rPr lang="en-US" sz="2400" dirty="0" smtClean="0">
                          <a:solidFill>
                            <a:srgbClr val="000099"/>
                          </a:solidFill>
                          <a:latin typeface="Times New Roman" pitchFamily="18" charset="0"/>
                          <a:cs typeface="Times New Roman" pitchFamily="18" charset="0"/>
                        </a:rPr>
                        <a:t>/</a:t>
                      </a:r>
                      <a:r>
                        <a:rPr lang="en-US" sz="2400" dirty="0" err="1" smtClean="0">
                          <a:solidFill>
                            <a:srgbClr val="000099"/>
                          </a:solidFill>
                          <a:latin typeface="Times New Roman" pitchFamily="18" charset="0"/>
                          <a:cs typeface="Times New Roman" pitchFamily="18" charset="0"/>
                        </a:rPr>
                        <a:t>bài</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tập</a:t>
                      </a:r>
                      <a:endParaRPr lang="en-US" sz="2400" dirty="0" smtClean="0">
                        <a:solidFill>
                          <a:srgbClr val="000099"/>
                        </a:solidFill>
                        <a:latin typeface="Times New Roman" pitchFamily="18" charset="0"/>
                        <a:cs typeface="Times New Roman" pitchFamily="18" charset="0"/>
                      </a:endParaRPr>
                    </a:p>
                  </a:txBody>
                  <a:tcPr>
                    <a:solidFill>
                      <a:srgbClr val="E2FE8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solidFill>
                            <a:srgbClr val="000099"/>
                          </a:solidFill>
                          <a:latin typeface="Times New Roman" pitchFamily="18" charset="0"/>
                          <a:cs typeface="Times New Roman" pitchFamily="18" charset="0"/>
                        </a:rPr>
                        <a:t>Năng</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lực</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phụ</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thuộc</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vào</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số</a:t>
                      </a:r>
                      <a:r>
                        <a:rPr lang="en-US" sz="2400" dirty="0" smtClean="0">
                          <a:solidFill>
                            <a:srgbClr val="000099"/>
                          </a:solidFill>
                          <a:latin typeface="Times New Roman" pitchFamily="18" charset="0"/>
                          <a:cs typeface="Times New Roman" pitchFamily="18" charset="0"/>
                        </a:rPr>
                        <a:t> l</a:t>
                      </a:r>
                      <a:r>
                        <a:rPr lang="vi-VN" sz="2400" dirty="0" smtClean="0">
                          <a:solidFill>
                            <a:srgbClr val="000099"/>
                          </a:solidFill>
                          <a:latin typeface="Times New Roman" pitchFamily="18" charset="0"/>
                          <a:cs typeface="Times New Roman" pitchFamily="18" charset="0"/>
                        </a:rPr>
                        <a:t>ư</a:t>
                      </a:r>
                      <a:r>
                        <a:rPr lang="en-US" sz="2400" dirty="0" err="1" smtClean="0">
                          <a:solidFill>
                            <a:srgbClr val="000099"/>
                          </a:solidFill>
                          <a:latin typeface="Times New Roman" pitchFamily="18" charset="0"/>
                          <a:cs typeface="Times New Roman" pitchFamily="18" charset="0"/>
                        </a:rPr>
                        <a:t>ợng</a:t>
                      </a:r>
                      <a:r>
                        <a:rPr lang="en-US" sz="2400" dirty="0" smtClean="0">
                          <a:solidFill>
                            <a:srgbClr val="000099"/>
                          </a:solidFill>
                          <a:latin typeface="Times New Roman" pitchFamily="18" charset="0"/>
                          <a:cs typeface="Times New Roman" pitchFamily="18" charset="0"/>
                        </a:rPr>
                        <a:t> đ</a:t>
                      </a:r>
                      <a:r>
                        <a:rPr lang="vi-VN" sz="2400" dirty="0" smtClean="0">
                          <a:solidFill>
                            <a:srgbClr val="000099"/>
                          </a:solidFill>
                          <a:latin typeface="Times New Roman" pitchFamily="18" charset="0"/>
                          <a:cs typeface="Times New Roman" pitchFamily="18" charset="0"/>
                        </a:rPr>
                        <a:t>ơ</a:t>
                      </a:r>
                      <a:r>
                        <a:rPr lang="en-US" sz="2400" dirty="0" smtClean="0">
                          <a:solidFill>
                            <a:srgbClr val="000099"/>
                          </a:solidFill>
                          <a:latin typeface="Times New Roman" pitchFamily="18" charset="0"/>
                          <a:cs typeface="Times New Roman" pitchFamily="18" charset="0"/>
                        </a:rPr>
                        <a:t>n </a:t>
                      </a:r>
                      <a:r>
                        <a:rPr lang="en-US" sz="2400" dirty="0" err="1" smtClean="0">
                          <a:solidFill>
                            <a:srgbClr val="000099"/>
                          </a:solidFill>
                          <a:latin typeface="Times New Roman" pitchFamily="18" charset="0"/>
                          <a:cs typeface="Times New Roman" pitchFamily="18" charset="0"/>
                        </a:rPr>
                        <a:t>vị</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kiến</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thức</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kĩ</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năng</a:t>
                      </a:r>
                      <a:r>
                        <a:rPr lang="en-US" sz="2400" dirty="0" smtClean="0">
                          <a:solidFill>
                            <a:srgbClr val="000099"/>
                          </a:solidFill>
                          <a:latin typeface="Times New Roman" pitchFamily="18" charset="0"/>
                          <a:cs typeface="Times New Roman" pitchFamily="18" charset="0"/>
                        </a:rPr>
                        <a:t> </a:t>
                      </a:r>
                      <a:r>
                        <a:rPr lang="en-US" sz="2400" dirty="0" err="1" smtClean="0">
                          <a:solidFill>
                            <a:srgbClr val="000099"/>
                          </a:solidFill>
                          <a:latin typeface="Times New Roman" pitchFamily="18" charset="0"/>
                          <a:cs typeface="Times New Roman" pitchFamily="18" charset="0"/>
                        </a:rPr>
                        <a:t>đạt</a:t>
                      </a:r>
                      <a:r>
                        <a:rPr lang="en-US" sz="2400" dirty="0" smtClean="0">
                          <a:solidFill>
                            <a:srgbClr val="000099"/>
                          </a:solidFill>
                          <a:latin typeface="Times New Roman" pitchFamily="18" charset="0"/>
                          <a:cs typeface="Times New Roman" pitchFamily="18" charset="0"/>
                        </a:rPr>
                        <a:t> đ</a:t>
                      </a:r>
                      <a:r>
                        <a:rPr lang="vi-VN" sz="2400" dirty="0" smtClean="0">
                          <a:solidFill>
                            <a:srgbClr val="000099"/>
                          </a:solidFill>
                          <a:latin typeface="Times New Roman" pitchFamily="18" charset="0"/>
                          <a:cs typeface="Times New Roman" pitchFamily="18" charset="0"/>
                        </a:rPr>
                        <a:t>ư</a:t>
                      </a:r>
                      <a:r>
                        <a:rPr lang="en-US" sz="2400" dirty="0" err="1" smtClean="0">
                          <a:solidFill>
                            <a:srgbClr val="000099"/>
                          </a:solidFill>
                          <a:latin typeface="Times New Roman" pitchFamily="18" charset="0"/>
                          <a:cs typeface="Times New Roman" pitchFamily="18" charset="0"/>
                        </a:rPr>
                        <a:t>ợc</a:t>
                      </a:r>
                      <a:endParaRPr lang="en-US" sz="2400" dirty="0" smtClean="0">
                        <a:solidFill>
                          <a:srgbClr val="000099"/>
                        </a:solidFill>
                        <a:latin typeface="Times New Roman" pitchFamily="18" charset="0"/>
                        <a:cs typeface="Times New Roman" pitchFamily="18" charset="0"/>
                      </a:endParaRPr>
                    </a:p>
                  </a:txBody>
                  <a:tcPr>
                    <a:solidFill>
                      <a:srgbClr val="E2FE8A"/>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6477000"/>
          </a:xfrm>
        </p:spPr>
        <p:txBody>
          <a:bodyPr>
            <a:noAutofit/>
          </a:bodyPr>
          <a:lstStyle/>
          <a:p>
            <a:pPr algn="ctr">
              <a:buNone/>
            </a:pPr>
            <a:r>
              <a:rPr lang="en-US" sz="2400" b="1" dirty="0" err="1" smtClean="0">
                <a:solidFill>
                  <a:schemeClr val="tx1"/>
                </a:solidFill>
                <a:latin typeface="Times New Roman" pitchFamily="18" charset="0"/>
                <a:cs typeface="Times New Roman" pitchFamily="18" charset="0"/>
              </a:rPr>
              <a:t>Định</a:t>
            </a:r>
            <a:r>
              <a:rPr lang="en-US" sz="2400" b="1" dirty="0" smtClean="0">
                <a:solidFill>
                  <a:schemeClr val="tx1"/>
                </a:solidFill>
                <a:latin typeface="Times New Roman" pitchFamily="18" charset="0"/>
                <a:cs typeface="Times New Roman" pitchFamily="18" charset="0"/>
              </a:rPr>
              <a:t> h</a:t>
            </a:r>
            <a:r>
              <a:rPr lang="vi-VN" sz="2400" b="1" dirty="0" smtClean="0">
                <a:solidFill>
                  <a:schemeClr val="tx1"/>
                </a:solidFill>
                <a:latin typeface="Times New Roman" pitchFamily="18" charset="0"/>
                <a:cs typeface="Times New Roman" pitchFamily="18" charset="0"/>
              </a:rPr>
              <a:t>ư</a:t>
            </a:r>
            <a:r>
              <a:rPr lang="en-US" sz="2400" b="1" dirty="0" err="1" smtClean="0">
                <a:solidFill>
                  <a:schemeClr val="tx1"/>
                </a:solidFill>
                <a:latin typeface="Times New Roman" pitchFamily="18" charset="0"/>
                <a:cs typeface="Times New Roman" pitchFamily="18" charset="0"/>
              </a:rPr>
              <a:t>ớng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kiểm</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tra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đánh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giá</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theo</a:t>
            </a:r>
            <a:r>
              <a:rPr lang="en-US" sz="2400" b="1" dirty="0" smtClean="0">
                <a:solidFill>
                  <a:schemeClr val="tx1"/>
                </a:solidFill>
                <a:latin typeface="Times New Roman" pitchFamily="18" charset="0"/>
                <a:cs typeface="Times New Roman" pitchFamily="18" charset="0"/>
              </a:rPr>
              <a:t> h</a:t>
            </a:r>
            <a:r>
              <a:rPr lang="vi-VN" sz="2400" b="1" dirty="0" smtClean="0">
                <a:solidFill>
                  <a:schemeClr val="tx1"/>
                </a:solidFill>
                <a:latin typeface="Times New Roman" pitchFamily="18" charset="0"/>
                <a:cs typeface="Times New Roman" pitchFamily="18" charset="0"/>
              </a:rPr>
              <a:t>ư</a:t>
            </a:r>
            <a:r>
              <a:rPr lang="en-US" sz="2400" b="1" dirty="0" err="1" smtClean="0">
                <a:solidFill>
                  <a:schemeClr val="tx1"/>
                </a:solidFill>
                <a:latin typeface="Times New Roman" pitchFamily="18" charset="0"/>
                <a:cs typeface="Times New Roman" pitchFamily="18" charset="0"/>
              </a:rPr>
              <a:t>ớng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tiếp</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cận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năng</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lực</a:t>
            </a:r>
            <a:endParaRPr lang="en-US" sz="2400" b="1" dirty="0" smtClean="0">
              <a:solidFill>
                <a:schemeClr val="tx1"/>
              </a:solidFill>
              <a:latin typeface="Times New Roman" pitchFamily="18" charset="0"/>
              <a:cs typeface="Times New Roman" pitchFamily="18" charset="0"/>
            </a:endParaRPr>
          </a:p>
          <a:p>
            <a:pPr algn="just">
              <a:buNone/>
            </a:pPr>
            <a:endParaRPr lang="en-US" sz="2400" b="1" dirty="0" smtClean="0">
              <a:solidFill>
                <a:schemeClr val="tx1"/>
              </a:solidFill>
              <a:latin typeface="Times New Roman" pitchFamily="18" charset="0"/>
              <a:cs typeface="Times New Roman" pitchFamily="18" charset="0"/>
            </a:endParaRPr>
          </a:p>
          <a:p>
            <a:pPr marL="457200" indent="-457200">
              <a:buAutoNum type="arabicPeriod"/>
            </a:pPr>
            <a:r>
              <a:rPr lang="en-US" sz="2400" dirty="0" err="1" smtClean="0">
                <a:solidFill>
                  <a:schemeClr val="tx1"/>
                </a:solidFill>
                <a:latin typeface="Times New Roman" pitchFamily="18" charset="0"/>
                <a:cs typeface="Times New Roman" pitchFamily="18" charset="0"/>
              </a:rPr>
              <a:t>Chuyển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từ</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chủ</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yếu</a:t>
            </a:r>
            <a:r>
              <a:rPr lang="en-US" sz="2400" dirty="0" smtClean="0">
                <a:solidFill>
                  <a:schemeClr val="tx1"/>
                </a:solidFill>
                <a:latin typeface="Times New Roman" pitchFamily="18" charset="0"/>
                <a:cs typeface="Times New Roman" pitchFamily="18" charset="0"/>
              </a:rPr>
              <a:t> ĐGKQHT </a:t>
            </a:r>
            <a:r>
              <a:rPr lang="en-US" sz="2400" dirty="0" err="1" smtClean="0">
                <a:solidFill>
                  <a:schemeClr val="tx1"/>
                </a:solidFill>
                <a:latin typeface="Times New Roman" pitchFamily="18" charset="0"/>
                <a:cs typeface="Times New Roman" pitchFamily="18" charset="0"/>
              </a:rPr>
              <a:t>cuối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môn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(ĐG </a:t>
            </a:r>
            <a:r>
              <a:rPr lang="en-US" sz="2400" dirty="0" err="1" smtClean="0">
                <a:solidFill>
                  <a:schemeClr val="tx1"/>
                </a:solidFill>
                <a:latin typeface="Times New Roman" pitchFamily="18" charset="0"/>
                <a:cs typeface="Times New Roman" pitchFamily="18" charset="0"/>
              </a:rPr>
              <a:t>tổng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nhằm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mục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đích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xếp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hạng</a:t>
            </a:r>
            <a:r>
              <a:rPr lang="en-US" sz="2400" dirty="0" smtClean="0">
                <a:solidFill>
                  <a:schemeClr val="tx1"/>
                </a:solidFill>
                <a:latin typeface="Times New Roman" pitchFamily="18" charset="0"/>
                <a:cs typeface="Times New Roman" pitchFamily="18" charset="0"/>
              </a:rPr>
              <a:t> sang </a:t>
            </a:r>
            <a:r>
              <a:rPr lang="en-US" sz="2400" dirty="0" err="1" smtClean="0">
                <a:solidFill>
                  <a:schemeClr val="tx1"/>
                </a:solidFill>
                <a:latin typeface="Times New Roman" pitchFamily="18" charset="0"/>
                <a:cs typeface="Times New Roman" pitchFamily="18" charset="0"/>
              </a:rPr>
              <a:t>sử</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dụng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loại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hình</a:t>
            </a:r>
            <a:r>
              <a:rPr lang="en-US" sz="2400" dirty="0" smtClean="0">
                <a:solidFill>
                  <a:schemeClr val="tx1"/>
                </a:solidFill>
                <a:latin typeface="Times New Roman" pitchFamily="18" charset="0"/>
                <a:cs typeface="Times New Roman" pitchFamily="18" charset="0"/>
              </a:rPr>
              <a:t> ĐG </a:t>
            </a:r>
            <a:r>
              <a:rPr lang="en-US" sz="2400" dirty="0" err="1" smtClean="0">
                <a:solidFill>
                  <a:schemeClr val="tx1"/>
                </a:solidFill>
                <a:latin typeface="Times New Roman" pitchFamily="18" charset="0"/>
                <a:cs typeface="Times New Roman" pitchFamily="18" charset="0"/>
              </a:rPr>
              <a:t>thường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xuyên</a:t>
            </a:r>
            <a:r>
              <a:rPr lang="en-US" sz="2400" dirty="0" smtClean="0">
                <a:solidFill>
                  <a:schemeClr val="tx1"/>
                </a:solidFill>
                <a:latin typeface="Times New Roman" pitchFamily="18" charset="0"/>
                <a:cs typeface="Times New Roman" pitchFamily="18" charset="0"/>
              </a:rPr>
              <a:t>, ĐG </a:t>
            </a:r>
            <a:r>
              <a:rPr lang="en-US" sz="2400" dirty="0" err="1" smtClean="0">
                <a:solidFill>
                  <a:schemeClr val="tx1"/>
                </a:solidFill>
                <a:latin typeface="Times New Roman" pitchFamily="18" charset="0"/>
                <a:cs typeface="Times New Roman" pitchFamily="18" charset="0"/>
              </a:rPr>
              <a:t>định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kì</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sau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từng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chủ</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đề</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nhằm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phản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hồi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điều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chỉnh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việc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dạy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đánh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trình</a:t>
            </a:r>
            <a:r>
              <a:rPr lang="en-US" sz="2400" dirty="0" smtClean="0">
                <a:solidFill>
                  <a:schemeClr val="tx1"/>
                </a:solidFill>
                <a:latin typeface="Times New Roman" pitchFamily="18" charset="0"/>
                <a:cs typeface="Times New Roman" pitchFamily="18" charset="0"/>
              </a:rPr>
              <a:t>).</a:t>
            </a:r>
          </a:p>
          <a:p>
            <a:pPr marL="457200" indent="-457200">
              <a:buAutoNum type="arabicPeriod"/>
            </a:pPr>
            <a:endParaRPr lang="en-US" sz="2400" dirty="0" smtClean="0">
              <a:solidFill>
                <a:schemeClr val="tx1"/>
              </a:solidFill>
              <a:latin typeface="Times New Roman" pitchFamily="18" charset="0"/>
              <a:cs typeface="Times New Roman" pitchFamily="18" charset="0"/>
            </a:endParaRPr>
          </a:p>
          <a:p>
            <a:pPr>
              <a:buNone/>
            </a:pPr>
            <a:r>
              <a:rPr lang="en-US" sz="2400" dirty="0" smtClean="0">
                <a:solidFill>
                  <a:schemeClr val="tx1"/>
                </a:solidFill>
                <a:latin typeface="Times New Roman" pitchFamily="18" charset="0"/>
                <a:cs typeface="Times New Roman" pitchFamily="18" charset="0"/>
              </a:rPr>
              <a:t>2. </a:t>
            </a:r>
            <a:r>
              <a:rPr lang="en-US" sz="2400" dirty="0" err="1" smtClean="0">
                <a:solidFill>
                  <a:schemeClr val="tx1"/>
                </a:solidFill>
                <a:latin typeface="Times New Roman" pitchFamily="18" charset="0"/>
                <a:cs typeface="Times New Roman" pitchFamily="18" charset="0"/>
              </a:rPr>
              <a:t>Chuyển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trọng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tâm</a:t>
            </a:r>
            <a:r>
              <a:rPr lang="en-US" sz="2400" dirty="0" smtClean="0">
                <a:solidFill>
                  <a:schemeClr val="tx1"/>
                </a:solidFill>
                <a:latin typeface="Times New Roman" pitchFamily="18" charset="0"/>
                <a:cs typeface="Times New Roman" pitchFamily="18" charset="0"/>
              </a:rPr>
              <a:t> ĐG </a:t>
            </a:r>
            <a:r>
              <a:rPr lang="en-US" sz="2400" dirty="0" err="1" smtClean="0">
                <a:solidFill>
                  <a:schemeClr val="tx1"/>
                </a:solidFill>
                <a:latin typeface="Times New Roman" pitchFamily="18" charset="0"/>
                <a:cs typeface="Times New Roman" pitchFamily="18" charset="0"/>
              </a:rPr>
              <a:t>chủ</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yếu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ghi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nhớ</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hiểu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sang ĐG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vận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dụng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giải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quyết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vấn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đề</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tiễn</a:t>
            </a:r>
            <a:r>
              <a:rPr lang="en-US" sz="2400" dirty="0" smtClean="0">
                <a:solidFill>
                  <a:schemeClr val="tx1"/>
                </a:solidFill>
                <a:latin typeface="Times New Roman" pitchFamily="18" charset="0"/>
                <a:cs typeface="Times New Roman" pitchFamily="18" charset="0"/>
              </a:rPr>
              <a:t>.</a:t>
            </a:r>
          </a:p>
          <a:p>
            <a:pPr>
              <a:buNone/>
            </a:pPr>
            <a:endParaRPr lang="en-US" sz="2400" dirty="0" smtClean="0">
              <a:solidFill>
                <a:schemeClr val="tx1"/>
              </a:solidFill>
              <a:latin typeface="Times New Roman" pitchFamily="18" charset="0"/>
              <a:cs typeface="Times New Roman" pitchFamily="18" charset="0"/>
            </a:endParaRPr>
          </a:p>
          <a:p>
            <a:pPr>
              <a:buNone/>
            </a:pPr>
            <a:r>
              <a:rPr lang="en-US" sz="2400" dirty="0" smtClean="0">
                <a:solidFill>
                  <a:schemeClr val="tx1"/>
                </a:solidFill>
                <a:latin typeface="Times New Roman" pitchFamily="18" charset="0"/>
                <a:cs typeface="Times New Roman" pitchFamily="18" charset="0"/>
              </a:rPr>
              <a:t>3. </a:t>
            </a:r>
            <a:r>
              <a:rPr lang="en-US" sz="2400" dirty="0" err="1" smtClean="0">
                <a:solidFill>
                  <a:schemeClr val="tx1"/>
                </a:solidFill>
                <a:latin typeface="Times New Roman" pitchFamily="18" charset="0"/>
                <a:cs typeface="Times New Roman" pitchFamily="18" charset="0"/>
              </a:rPr>
              <a:t>Chuyển</a:t>
            </a:r>
            <a:r>
              <a:rPr lang="en-US" sz="2400" dirty="0" smtClean="0">
                <a:solidFill>
                  <a:schemeClr val="tx1"/>
                </a:solidFill>
                <a:latin typeface="Times New Roman" pitchFamily="18" charset="0"/>
                <a:cs typeface="Times New Roman" pitchFamily="18" charset="0"/>
              </a:rPr>
              <a:t> ĐG </a:t>
            </a:r>
            <a:r>
              <a:rPr lang="en-US" sz="2400" dirty="0" err="1" smtClean="0">
                <a:solidFill>
                  <a:schemeClr val="tx1"/>
                </a:solidFill>
                <a:latin typeface="Times New Roman" pitchFamily="18" charset="0"/>
                <a:cs typeface="Times New Roman" pitchFamily="18" charset="0"/>
              </a:rPr>
              <a:t>từ</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một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hoạt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gần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như</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dạy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sang </a:t>
            </a:r>
            <a:r>
              <a:rPr lang="en-US" sz="2400" dirty="0" err="1" smtClean="0">
                <a:solidFill>
                  <a:schemeClr val="tx1"/>
                </a:solidFill>
                <a:latin typeface="Times New Roman" pitchFamily="18" charset="0"/>
                <a:cs typeface="Times New Roman" pitchFamily="18" charset="0"/>
              </a:rPr>
              <a:t>việc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tích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đánh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dạy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xem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đánh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như</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một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dạy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a:t>
            </a:r>
          </a:p>
          <a:p>
            <a:pPr>
              <a:buNone/>
            </a:pPr>
            <a:endParaRPr lang="en-US" sz="2400" dirty="0" smtClean="0">
              <a:solidFill>
                <a:schemeClr val="tx1"/>
              </a:solidFill>
              <a:latin typeface="Times New Roman" pitchFamily="18" charset="0"/>
              <a:cs typeface="Times New Roman" pitchFamily="18" charset="0"/>
            </a:endParaRPr>
          </a:p>
          <a:p>
            <a:pPr>
              <a:buNone/>
            </a:pPr>
            <a:r>
              <a:rPr lang="en-US" sz="2400" dirty="0" smtClean="0">
                <a:solidFill>
                  <a:schemeClr val="tx1"/>
                </a:solidFill>
                <a:latin typeface="Times New Roman" pitchFamily="18" charset="0"/>
                <a:cs typeface="Times New Roman" pitchFamily="18" charset="0"/>
              </a:rPr>
              <a:t>4. ĐG </a:t>
            </a:r>
            <a:r>
              <a:rPr lang="en-US" sz="2400" dirty="0" err="1" smtClean="0">
                <a:solidFill>
                  <a:schemeClr val="tx1"/>
                </a:solidFill>
                <a:latin typeface="Times New Roman" pitchFamily="18" charset="0"/>
                <a:cs typeface="Times New Roman" pitchFamily="18" charset="0"/>
              </a:rPr>
              <a:t>vì</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bộ</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của</a:t>
            </a:r>
            <a:r>
              <a:rPr lang="en-US" sz="2400" dirty="0" smtClean="0">
                <a:solidFill>
                  <a:schemeClr val="tx1"/>
                </a:solidFill>
                <a:latin typeface="Times New Roman" pitchFamily="18" charset="0"/>
                <a:cs typeface="Times New Roman" pitchFamily="18" charset="0"/>
              </a:rPr>
              <a:t> HS;  </a:t>
            </a:r>
            <a:r>
              <a:rPr lang="en-US" sz="2400" dirty="0" err="1" smtClean="0">
                <a:solidFill>
                  <a:schemeClr val="tx1"/>
                </a:solidFill>
                <a:latin typeface="Times New Roman" pitchFamily="18" charset="0"/>
                <a:cs typeface="Times New Roman" pitchFamily="18" charset="0"/>
              </a:rPr>
              <a:t>phối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hợp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phương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đánh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giá</a:t>
            </a:r>
            <a:endParaRPr lang="en-US" sz="2400" dirty="0" smtClean="0">
              <a:solidFill>
                <a:schemeClr val="tx1"/>
              </a:solidFill>
              <a:latin typeface="Times New Roman" pitchFamily="18" charset="0"/>
              <a:cs typeface="Times New Roman" pitchFamily="18" charset="0"/>
            </a:endParaRPr>
          </a:p>
          <a:p>
            <a:pPr algn="just">
              <a:buNone/>
            </a:pPr>
            <a:endParaRPr lang="en-US" sz="2400" b="1" dirty="0" smtClean="0">
              <a:solidFill>
                <a:schemeClr val="tx1"/>
              </a:solidFill>
              <a:latin typeface="Times New Roman" pitchFamily="18" charset="0"/>
              <a:cs typeface="Times New Roman" pitchFamily="18" charset="0"/>
            </a:endParaRPr>
          </a:p>
          <a:p>
            <a:endParaRPr lang="en-US" sz="24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diamond(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diamond(in)">
                                      <p:cBhvr>
                                        <p:cTn id="20" dur="20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diamond(in)">
                                      <p:cBhvr>
                                        <p:cTn id="25"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86800" cy="5013325"/>
          </a:xfrm>
        </p:spPr>
        <p:txBody>
          <a:bodyPr>
            <a:normAutofit/>
          </a:bodyPr>
          <a:lstStyle/>
          <a:p>
            <a:pPr marL="0" indent="0" algn="ctr">
              <a:buNone/>
            </a:pPr>
            <a:r>
              <a:rPr lang="en-US" sz="2400" b="1" dirty="0" smtClean="0">
                <a:solidFill>
                  <a:srgbClr val="BE1402"/>
                </a:solidFill>
              </a:rPr>
              <a:t>II/ MỤC TIÊU MÔN LỊCH SỬ VÀ ĐỊA LÍ </a:t>
            </a:r>
          </a:p>
          <a:p>
            <a:pPr algn="ctr"/>
            <a:endParaRPr lang="en-US" sz="2400" b="1" dirty="0" smtClean="0">
              <a:solidFill>
                <a:srgbClr val="BE1402"/>
              </a:solidFill>
            </a:endParaRPr>
          </a:p>
          <a:p>
            <a:pPr marL="0" indent="0">
              <a:buNone/>
            </a:pPr>
            <a:r>
              <a:rPr lang="en-US" sz="2400" dirty="0" smtClean="0">
                <a:solidFill>
                  <a:schemeClr val="tx1"/>
                </a:solidFill>
              </a:rPr>
              <a:t>    - </a:t>
            </a:r>
            <a:r>
              <a:rPr lang="en-US" sz="2400" dirty="0" err="1" smtClean="0">
                <a:solidFill>
                  <a:schemeClr val="tx1"/>
                </a:solidFill>
              </a:rPr>
              <a:t>Hình</a:t>
            </a:r>
            <a:r>
              <a:rPr lang="en-US" sz="2400" dirty="0" smtClean="0">
                <a:solidFill>
                  <a:schemeClr val="tx1"/>
                </a:solidFill>
              </a:rPr>
              <a:t> </a:t>
            </a:r>
            <a:r>
              <a:rPr lang="en-US" sz="2400" dirty="0" err="1" smtClean="0">
                <a:solidFill>
                  <a:schemeClr val="tx1"/>
                </a:solidFill>
              </a:rPr>
              <a:t>thành</a:t>
            </a:r>
            <a:r>
              <a:rPr lang="en-US" sz="2400" dirty="0" smtClean="0">
                <a:solidFill>
                  <a:schemeClr val="tx1"/>
                </a:solidFill>
              </a:rPr>
              <a:t> </a:t>
            </a:r>
            <a:r>
              <a:rPr lang="en-US" sz="2400" dirty="0" err="1" smtClean="0">
                <a:solidFill>
                  <a:schemeClr val="tx1"/>
                </a:solidFill>
              </a:rPr>
              <a:t>và</a:t>
            </a:r>
            <a:r>
              <a:rPr lang="en-US" sz="2400" dirty="0" smtClean="0">
                <a:solidFill>
                  <a:schemeClr val="tx1"/>
                </a:solidFill>
              </a:rPr>
              <a:t> </a:t>
            </a:r>
            <a:r>
              <a:rPr lang="en-US" sz="2400" dirty="0" err="1" smtClean="0">
                <a:solidFill>
                  <a:schemeClr val="tx1"/>
                </a:solidFill>
              </a:rPr>
              <a:t>phát</a:t>
            </a:r>
            <a:r>
              <a:rPr lang="en-US" sz="2400" dirty="0" smtClean="0">
                <a:solidFill>
                  <a:schemeClr val="tx1"/>
                </a:solidFill>
              </a:rPr>
              <a:t> </a:t>
            </a:r>
            <a:r>
              <a:rPr lang="en-US" sz="2400" dirty="0" err="1" smtClean="0">
                <a:solidFill>
                  <a:schemeClr val="tx1"/>
                </a:solidFill>
              </a:rPr>
              <a:t>triển</a:t>
            </a:r>
            <a:r>
              <a:rPr lang="en-US" sz="2400" dirty="0" smtClean="0">
                <a:solidFill>
                  <a:schemeClr val="tx1"/>
                </a:solidFill>
              </a:rPr>
              <a:t> ở HS </a:t>
            </a:r>
            <a:r>
              <a:rPr lang="en-US" sz="2400" dirty="0" err="1" smtClean="0">
                <a:solidFill>
                  <a:schemeClr val="tx1"/>
                </a:solidFill>
              </a:rPr>
              <a:t>năng</a:t>
            </a:r>
            <a:r>
              <a:rPr lang="en-US" sz="2400" dirty="0" smtClean="0">
                <a:solidFill>
                  <a:schemeClr val="tx1"/>
                </a:solidFill>
              </a:rPr>
              <a:t> </a:t>
            </a:r>
            <a:r>
              <a:rPr lang="en-US" sz="2400" dirty="0" err="1" smtClean="0">
                <a:solidFill>
                  <a:schemeClr val="tx1"/>
                </a:solidFill>
              </a:rPr>
              <a:t>lực</a:t>
            </a:r>
            <a:r>
              <a:rPr lang="en-US" sz="2400" dirty="0" smtClean="0">
                <a:solidFill>
                  <a:schemeClr val="tx1"/>
                </a:solidFill>
              </a:rPr>
              <a:t> </a:t>
            </a:r>
            <a:r>
              <a:rPr lang="en-US" sz="2400" dirty="0" err="1" smtClean="0">
                <a:solidFill>
                  <a:schemeClr val="tx1"/>
                </a:solidFill>
              </a:rPr>
              <a:t>lịch</a:t>
            </a:r>
            <a:r>
              <a:rPr lang="en-US" sz="2400" dirty="0" smtClean="0">
                <a:solidFill>
                  <a:schemeClr val="tx1"/>
                </a:solidFill>
              </a:rPr>
              <a:t> </a:t>
            </a:r>
            <a:r>
              <a:rPr lang="en-US" sz="2400" dirty="0" err="1" smtClean="0">
                <a:solidFill>
                  <a:schemeClr val="tx1"/>
                </a:solidFill>
              </a:rPr>
              <a:t>sử</a:t>
            </a:r>
            <a:r>
              <a:rPr lang="en-US" sz="2400" dirty="0" smtClean="0">
                <a:solidFill>
                  <a:schemeClr val="tx1"/>
                </a:solidFill>
              </a:rPr>
              <a:t> </a:t>
            </a:r>
            <a:r>
              <a:rPr lang="en-US" sz="2400" dirty="0" err="1" smtClean="0">
                <a:solidFill>
                  <a:schemeClr val="tx1"/>
                </a:solidFill>
              </a:rPr>
              <a:t>và</a:t>
            </a:r>
            <a:r>
              <a:rPr lang="en-US" sz="2400" dirty="0" smtClean="0">
                <a:solidFill>
                  <a:schemeClr val="tx1"/>
                </a:solidFill>
              </a:rPr>
              <a:t> </a:t>
            </a:r>
            <a:r>
              <a:rPr lang="en-US" sz="2400" dirty="0" err="1" smtClean="0">
                <a:solidFill>
                  <a:schemeClr val="tx1"/>
                </a:solidFill>
              </a:rPr>
              <a:t>địa</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góp</a:t>
            </a:r>
            <a:r>
              <a:rPr lang="en-US" sz="2400" dirty="0" smtClean="0">
                <a:solidFill>
                  <a:schemeClr val="tx1"/>
                </a:solidFill>
              </a:rPr>
              <a:t> </a:t>
            </a:r>
            <a:r>
              <a:rPr lang="en-US" sz="2400" dirty="0" err="1" smtClean="0">
                <a:solidFill>
                  <a:schemeClr val="tx1"/>
                </a:solidFill>
              </a:rPr>
              <a:t>phần</a:t>
            </a:r>
            <a:r>
              <a:rPr lang="en-US" sz="2400" dirty="0" smtClean="0">
                <a:solidFill>
                  <a:schemeClr val="tx1"/>
                </a:solidFill>
              </a:rPr>
              <a:t> </a:t>
            </a:r>
            <a:r>
              <a:rPr lang="en-US" sz="2400" dirty="0" err="1" smtClean="0">
                <a:solidFill>
                  <a:schemeClr val="tx1"/>
                </a:solidFill>
              </a:rPr>
              <a:t>hình</a:t>
            </a:r>
            <a:r>
              <a:rPr lang="en-US" sz="2400" dirty="0" smtClean="0">
                <a:solidFill>
                  <a:schemeClr val="tx1"/>
                </a:solidFill>
              </a:rPr>
              <a:t> </a:t>
            </a:r>
            <a:r>
              <a:rPr lang="en-US" sz="2400" dirty="0" err="1" smtClean="0">
                <a:solidFill>
                  <a:schemeClr val="tx1"/>
                </a:solidFill>
              </a:rPr>
              <a:t>thành</a:t>
            </a:r>
            <a:r>
              <a:rPr lang="en-US" sz="2400" dirty="0" smtClean="0">
                <a:solidFill>
                  <a:schemeClr val="tx1"/>
                </a:solidFill>
              </a:rPr>
              <a:t> </a:t>
            </a:r>
            <a:r>
              <a:rPr lang="en-US" sz="2400" dirty="0" err="1" smtClean="0">
                <a:solidFill>
                  <a:schemeClr val="tx1"/>
                </a:solidFill>
              </a:rPr>
              <a:t>phát</a:t>
            </a:r>
            <a:r>
              <a:rPr lang="en-US" sz="2400" dirty="0" smtClean="0">
                <a:solidFill>
                  <a:schemeClr val="tx1"/>
                </a:solidFill>
              </a:rPr>
              <a:t> </a:t>
            </a:r>
            <a:r>
              <a:rPr lang="en-US" sz="2400" dirty="0" err="1" smtClean="0">
                <a:solidFill>
                  <a:schemeClr val="tx1"/>
                </a:solidFill>
              </a:rPr>
              <a:t>triển</a:t>
            </a:r>
            <a:r>
              <a:rPr lang="en-US" sz="2400" dirty="0" smtClean="0">
                <a:solidFill>
                  <a:schemeClr val="tx1"/>
                </a:solidFill>
              </a:rPr>
              <a:t> </a:t>
            </a:r>
            <a:r>
              <a:rPr lang="en-US" sz="2400" dirty="0" err="1" smtClean="0">
                <a:solidFill>
                  <a:schemeClr val="tx1"/>
                </a:solidFill>
              </a:rPr>
              <a:t>các</a:t>
            </a:r>
            <a:r>
              <a:rPr lang="en-US" sz="2400" dirty="0" smtClean="0">
                <a:solidFill>
                  <a:schemeClr val="tx1"/>
                </a:solidFill>
              </a:rPr>
              <a:t> </a:t>
            </a:r>
            <a:r>
              <a:rPr lang="en-US" sz="2400" dirty="0" err="1" smtClean="0">
                <a:solidFill>
                  <a:schemeClr val="tx1"/>
                </a:solidFill>
              </a:rPr>
              <a:t>năng</a:t>
            </a:r>
            <a:r>
              <a:rPr lang="en-US" sz="2400" dirty="0" smtClean="0">
                <a:solidFill>
                  <a:schemeClr val="tx1"/>
                </a:solidFill>
              </a:rPr>
              <a:t> </a:t>
            </a:r>
            <a:r>
              <a:rPr lang="en-US" sz="2400" dirty="0" err="1" smtClean="0">
                <a:solidFill>
                  <a:schemeClr val="tx1"/>
                </a:solidFill>
              </a:rPr>
              <a:t>lực</a:t>
            </a:r>
            <a:r>
              <a:rPr lang="en-US" sz="2400" dirty="0" smtClean="0">
                <a:solidFill>
                  <a:schemeClr val="tx1"/>
                </a:solidFill>
              </a:rPr>
              <a:t> </a:t>
            </a:r>
            <a:r>
              <a:rPr lang="en-US" sz="2400" dirty="0" err="1" smtClean="0">
                <a:solidFill>
                  <a:schemeClr val="tx1"/>
                </a:solidFill>
              </a:rPr>
              <a:t>chung</a:t>
            </a:r>
            <a:r>
              <a:rPr lang="en-US" sz="2400" dirty="0" smtClean="0">
                <a:solidFill>
                  <a:schemeClr val="tx1"/>
                </a:solidFill>
              </a:rPr>
              <a:t>.</a:t>
            </a:r>
          </a:p>
          <a:p>
            <a:endParaRPr lang="en-US" sz="2400" dirty="0" smtClean="0">
              <a:solidFill>
                <a:schemeClr val="tx1"/>
              </a:solidFill>
            </a:endParaRPr>
          </a:p>
          <a:p>
            <a:pPr marL="0" indent="0">
              <a:buNone/>
            </a:pPr>
            <a:r>
              <a:rPr lang="en-US" sz="2400" dirty="0" smtClean="0">
                <a:solidFill>
                  <a:schemeClr val="tx1"/>
                </a:solidFill>
              </a:rPr>
              <a:t>    - </a:t>
            </a:r>
            <a:r>
              <a:rPr lang="en-US" sz="2400" dirty="0" err="1" smtClean="0">
                <a:solidFill>
                  <a:schemeClr val="tx1"/>
                </a:solidFill>
              </a:rPr>
              <a:t>Góp</a:t>
            </a:r>
            <a:r>
              <a:rPr lang="en-US" sz="2400" dirty="0" smtClean="0">
                <a:solidFill>
                  <a:schemeClr val="tx1"/>
                </a:solidFill>
              </a:rPr>
              <a:t> </a:t>
            </a:r>
            <a:r>
              <a:rPr lang="en-US" sz="2400" dirty="0" err="1" smtClean="0">
                <a:solidFill>
                  <a:schemeClr val="tx1"/>
                </a:solidFill>
              </a:rPr>
              <a:t>phần</a:t>
            </a:r>
            <a:r>
              <a:rPr lang="en-US" sz="2400" dirty="0" smtClean="0">
                <a:solidFill>
                  <a:schemeClr val="tx1"/>
                </a:solidFill>
              </a:rPr>
              <a:t> </a:t>
            </a:r>
            <a:r>
              <a:rPr lang="en-US" sz="2400" dirty="0" err="1" smtClean="0">
                <a:solidFill>
                  <a:schemeClr val="tx1"/>
                </a:solidFill>
              </a:rPr>
              <a:t>hình</a:t>
            </a:r>
            <a:r>
              <a:rPr lang="en-US" sz="2400" dirty="0" smtClean="0">
                <a:solidFill>
                  <a:schemeClr val="tx1"/>
                </a:solidFill>
              </a:rPr>
              <a:t> </a:t>
            </a:r>
            <a:r>
              <a:rPr lang="en-US" sz="2400" dirty="0" err="1" smtClean="0">
                <a:solidFill>
                  <a:schemeClr val="tx1"/>
                </a:solidFill>
              </a:rPr>
              <a:t>thành</a:t>
            </a:r>
            <a:r>
              <a:rPr lang="en-US" sz="2400" dirty="0" smtClean="0">
                <a:solidFill>
                  <a:schemeClr val="tx1"/>
                </a:solidFill>
              </a:rPr>
              <a:t> </a:t>
            </a:r>
            <a:r>
              <a:rPr lang="en-US" sz="2400" dirty="0" err="1" smtClean="0">
                <a:solidFill>
                  <a:schemeClr val="tx1"/>
                </a:solidFill>
              </a:rPr>
              <a:t>và</a:t>
            </a:r>
            <a:r>
              <a:rPr lang="en-US" sz="2400" dirty="0" smtClean="0">
                <a:solidFill>
                  <a:schemeClr val="tx1"/>
                </a:solidFill>
              </a:rPr>
              <a:t> </a:t>
            </a:r>
            <a:r>
              <a:rPr lang="en-US" sz="2400" dirty="0" err="1" smtClean="0">
                <a:solidFill>
                  <a:schemeClr val="tx1"/>
                </a:solidFill>
              </a:rPr>
              <a:t>phát</a:t>
            </a:r>
            <a:r>
              <a:rPr lang="en-US" sz="2400" dirty="0" smtClean="0">
                <a:solidFill>
                  <a:schemeClr val="tx1"/>
                </a:solidFill>
              </a:rPr>
              <a:t> </a:t>
            </a:r>
            <a:r>
              <a:rPr lang="en-US" sz="2400" dirty="0" err="1" smtClean="0">
                <a:solidFill>
                  <a:schemeClr val="tx1"/>
                </a:solidFill>
              </a:rPr>
              <a:t>triển</a:t>
            </a:r>
            <a:r>
              <a:rPr lang="en-US" sz="2400" dirty="0" smtClean="0">
                <a:solidFill>
                  <a:schemeClr val="tx1"/>
                </a:solidFill>
              </a:rPr>
              <a:t> </a:t>
            </a:r>
            <a:r>
              <a:rPr lang="en-US" sz="2400" dirty="0" err="1" smtClean="0">
                <a:solidFill>
                  <a:schemeClr val="tx1"/>
                </a:solidFill>
              </a:rPr>
              <a:t>các</a:t>
            </a:r>
            <a:r>
              <a:rPr lang="en-US" sz="2400" dirty="0" smtClean="0">
                <a:solidFill>
                  <a:schemeClr val="tx1"/>
                </a:solidFill>
              </a:rPr>
              <a:t> </a:t>
            </a:r>
            <a:r>
              <a:rPr lang="en-US" sz="2400" dirty="0" err="1" smtClean="0">
                <a:solidFill>
                  <a:schemeClr val="tx1"/>
                </a:solidFill>
              </a:rPr>
              <a:t>phẩm</a:t>
            </a:r>
            <a:r>
              <a:rPr lang="en-US" sz="2400" dirty="0" smtClean="0">
                <a:solidFill>
                  <a:schemeClr val="tx1"/>
                </a:solidFill>
              </a:rPr>
              <a:t> </a:t>
            </a:r>
            <a:r>
              <a:rPr lang="en-US" sz="2400" dirty="0" err="1" smtClean="0">
                <a:solidFill>
                  <a:schemeClr val="tx1"/>
                </a:solidFill>
              </a:rPr>
              <a:t>chất</a:t>
            </a:r>
            <a:r>
              <a:rPr lang="en-US" sz="2400" dirty="0" smtClean="0">
                <a:solidFill>
                  <a:schemeClr val="tx1"/>
                </a:solidFill>
              </a:rPr>
              <a:t> </a:t>
            </a:r>
            <a:r>
              <a:rPr lang="en-US" sz="2400" dirty="0" err="1" smtClean="0">
                <a:solidFill>
                  <a:schemeClr val="tx1"/>
                </a:solidFill>
              </a:rPr>
              <a:t>yêu</a:t>
            </a:r>
            <a:r>
              <a:rPr lang="en-US" sz="2400" dirty="0" smtClean="0">
                <a:solidFill>
                  <a:schemeClr val="tx1"/>
                </a:solidFill>
              </a:rPr>
              <a:t> </a:t>
            </a:r>
            <a:r>
              <a:rPr lang="en-US" sz="2400" dirty="0" err="1" smtClean="0">
                <a:solidFill>
                  <a:schemeClr val="tx1"/>
                </a:solidFill>
              </a:rPr>
              <a:t>nước</a:t>
            </a:r>
            <a:r>
              <a:rPr lang="en-US" sz="2400" dirty="0" smtClean="0">
                <a:solidFill>
                  <a:schemeClr val="tx1"/>
                </a:solidFill>
              </a:rPr>
              <a:t>, </a:t>
            </a:r>
            <a:r>
              <a:rPr lang="en-US" sz="2400" dirty="0" err="1" smtClean="0">
                <a:solidFill>
                  <a:schemeClr val="tx1"/>
                </a:solidFill>
              </a:rPr>
              <a:t>nhân</a:t>
            </a:r>
            <a:r>
              <a:rPr lang="en-US" sz="2400" dirty="0" smtClean="0">
                <a:solidFill>
                  <a:schemeClr val="tx1"/>
                </a:solidFill>
              </a:rPr>
              <a:t> </a:t>
            </a:r>
            <a:r>
              <a:rPr lang="en-US" sz="2400" dirty="0" err="1" smtClean="0">
                <a:solidFill>
                  <a:schemeClr val="tx1"/>
                </a:solidFill>
              </a:rPr>
              <a:t>ái</a:t>
            </a:r>
            <a:r>
              <a:rPr lang="en-US" sz="2400" dirty="0" smtClean="0">
                <a:solidFill>
                  <a:schemeClr val="tx1"/>
                </a:solidFill>
              </a:rPr>
              <a:t>, </a:t>
            </a:r>
            <a:r>
              <a:rPr lang="en-US" sz="2400" dirty="0" err="1" smtClean="0">
                <a:solidFill>
                  <a:schemeClr val="tx1"/>
                </a:solidFill>
              </a:rPr>
              <a:t>chăm</a:t>
            </a:r>
            <a:r>
              <a:rPr lang="en-US" sz="2400" dirty="0" smtClean="0">
                <a:solidFill>
                  <a:schemeClr val="tx1"/>
                </a:solidFill>
              </a:rPr>
              <a:t> </a:t>
            </a:r>
            <a:r>
              <a:rPr lang="en-US" sz="2400" dirty="0" err="1" smtClean="0">
                <a:solidFill>
                  <a:schemeClr val="tx1"/>
                </a:solidFill>
              </a:rPr>
              <a:t>chỉ</a:t>
            </a:r>
            <a:r>
              <a:rPr lang="en-US" sz="2400" dirty="0" smtClean="0">
                <a:solidFill>
                  <a:schemeClr val="tx1"/>
                </a:solidFill>
              </a:rPr>
              <a:t>, </a:t>
            </a:r>
            <a:r>
              <a:rPr lang="en-US" sz="2400" dirty="0" err="1" smtClean="0">
                <a:solidFill>
                  <a:schemeClr val="tx1"/>
                </a:solidFill>
              </a:rPr>
              <a:t>trung</a:t>
            </a:r>
            <a:r>
              <a:rPr lang="en-US" sz="2400" dirty="0" smtClean="0">
                <a:solidFill>
                  <a:schemeClr val="tx1"/>
                </a:solidFill>
              </a:rPr>
              <a:t> </a:t>
            </a:r>
            <a:r>
              <a:rPr lang="en-US" sz="2400" dirty="0" err="1" smtClean="0">
                <a:solidFill>
                  <a:schemeClr val="tx1"/>
                </a:solidFill>
              </a:rPr>
              <a:t>thực</a:t>
            </a:r>
            <a:r>
              <a:rPr lang="en-US" sz="2400" dirty="0" smtClean="0">
                <a:solidFill>
                  <a:schemeClr val="tx1"/>
                </a:solidFill>
              </a:rPr>
              <a:t>, </a:t>
            </a:r>
            <a:r>
              <a:rPr lang="en-US" sz="2400" dirty="0" err="1" smtClean="0">
                <a:solidFill>
                  <a:schemeClr val="tx1"/>
                </a:solidFill>
              </a:rPr>
              <a:t>trách</a:t>
            </a:r>
            <a:r>
              <a:rPr lang="en-US" sz="2400" dirty="0" smtClean="0">
                <a:solidFill>
                  <a:schemeClr val="tx1"/>
                </a:solidFill>
              </a:rPr>
              <a:t> </a:t>
            </a:r>
            <a:r>
              <a:rPr lang="en-US" sz="2400" dirty="0" err="1" smtClean="0">
                <a:solidFill>
                  <a:schemeClr val="tx1"/>
                </a:solidFill>
              </a:rPr>
              <a:t>nhiệm</a:t>
            </a:r>
            <a:r>
              <a:rPr lang="en-US"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xmlns="" val="27517242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6324600"/>
          </a:xfrm>
        </p:spPr>
        <p:txBody>
          <a:bodyPr>
            <a:noAutofit/>
          </a:bodyPr>
          <a:lstStyle/>
          <a:p>
            <a:pPr>
              <a:buNone/>
            </a:pPr>
            <a:r>
              <a:rPr lang="en-US" sz="2400" b="1" dirty="0" smtClean="0">
                <a:solidFill>
                  <a:srgbClr val="0000FF"/>
                </a:solidFill>
                <a:latin typeface="Times New Roman" pitchFamily="18" charset="0"/>
                <a:cs typeface="Times New Roman" pitchFamily="18" charset="0"/>
              </a:rPr>
              <a:t>4. ĐG </a:t>
            </a:r>
            <a:r>
              <a:rPr lang="en-US" sz="2400" b="1" dirty="0" err="1" smtClean="0">
                <a:solidFill>
                  <a:srgbClr val="0000FF"/>
                </a:solidFill>
                <a:latin typeface="Times New Roman" pitchFamily="18" charset="0"/>
                <a:cs typeface="Times New Roman" pitchFamily="18" charset="0"/>
              </a:rPr>
              <a:t>theo</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hướng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phát</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triển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năng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lực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trong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dạy</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lịch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sử</a:t>
            </a:r>
            <a:r>
              <a:rPr lang="en-US" sz="2400" b="1" dirty="0" smtClean="0">
                <a:solidFill>
                  <a:srgbClr val="0000FF"/>
                </a:solidFill>
                <a:latin typeface="Times New Roman" pitchFamily="18" charset="0"/>
                <a:cs typeface="Times New Roman" pitchFamily="18" charset="0"/>
              </a:rPr>
              <a:t> ở </a:t>
            </a:r>
            <a:r>
              <a:rPr lang="en-US" sz="2400" b="1" dirty="0" err="1" smtClean="0">
                <a:solidFill>
                  <a:srgbClr val="0000FF"/>
                </a:solidFill>
                <a:latin typeface="Times New Roman" pitchFamily="18" charset="0"/>
                <a:cs typeface="Times New Roman" pitchFamily="18" charset="0"/>
              </a:rPr>
              <a:t>tiểu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bằng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cách</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nào</a:t>
            </a:r>
            <a:r>
              <a:rPr lang="en-US" sz="2400" b="1" dirty="0" smtClean="0">
                <a:solidFill>
                  <a:srgbClr val="0000FF"/>
                </a:solidFill>
                <a:latin typeface="Times New Roman" pitchFamily="18" charset="0"/>
                <a:cs typeface="Times New Roman" pitchFamily="18" charset="0"/>
              </a:rPr>
              <a:t> ?</a:t>
            </a:r>
            <a:br>
              <a:rPr lang="en-US" sz="2400" b="1" dirty="0" smtClean="0">
                <a:solidFill>
                  <a:srgbClr val="0000FF"/>
                </a:solidFill>
                <a:latin typeface="Times New Roman" pitchFamily="18" charset="0"/>
                <a:cs typeface="Times New Roman" pitchFamily="18" charset="0"/>
              </a:rPr>
            </a:br>
            <a:endParaRPr lang="en-US" sz="2400" b="1" dirty="0" smtClean="0">
              <a:solidFill>
                <a:srgbClr val="0000FF"/>
              </a:solidFill>
              <a:latin typeface="Times New Roman" pitchFamily="18" charset="0"/>
              <a:cs typeface="Times New Roman" pitchFamily="18" charset="0"/>
            </a:endParaRPr>
          </a:p>
          <a:p>
            <a:pPr algn="just">
              <a:buNone/>
            </a:pPr>
            <a:r>
              <a:rPr lang="en-US" sz="2400" dirty="0" smtClean="0">
                <a:solidFill>
                  <a:schemeClr val="tx1"/>
                </a:solidFill>
                <a:latin typeface="Times New Roman" pitchFamily="18" charset="0"/>
                <a:cs typeface="Times New Roman" pitchFamily="18" charset="0"/>
              </a:rPr>
              <a:t>4.1. T</a:t>
            </a:r>
            <a:r>
              <a:rPr lang="vi-VN" sz="2400" dirty="0" smtClean="0">
                <a:solidFill>
                  <a:schemeClr val="tx1"/>
                </a:solidFill>
                <a:latin typeface="Times New Roman" pitchFamily="18" charset="0"/>
                <a:cs typeface="Times New Roman" pitchFamily="18" charset="0"/>
              </a:rPr>
              <a:t>hay đổi dần cách thức kiểm tra theo hướng “đóng” (chỉ quan tâm đến kiến thức trong </a:t>
            </a:r>
            <a:r>
              <a:rPr lang="en-US" sz="2400" dirty="0" smtClean="0">
                <a:solidFill>
                  <a:schemeClr val="tx1"/>
                </a:solidFill>
                <a:latin typeface="Times New Roman" pitchFamily="18" charset="0"/>
                <a:cs typeface="Times New Roman" pitchFamily="18" charset="0"/>
              </a:rPr>
              <a:t>SGK</a:t>
            </a:r>
            <a:r>
              <a:rPr lang="vi-VN" sz="2400" dirty="0" smtClean="0">
                <a:solidFill>
                  <a:schemeClr val="tx1"/>
                </a:solidFill>
                <a:latin typeface="Times New Roman" pitchFamily="18" charset="0"/>
                <a:cs typeface="Times New Roman" pitchFamily="18" charset="0"/>
              </a:rPr>
              <a:t>, đòi hỏi HS nắm vững kiến thức sách vở) sang cách thức ra đề KTĐG theo hướng “mở” (chú ý nhiều hơn đến KTĐG phẩm chất, năng lực của HS). </a:t>
            </a:r>
            <a:r>
              <a:rPr lang="en-US" sz="2400" dirty="0" smtClean="0">
                <a:solidFill>
                  <a:schemeClr val="tx1"/>
                </a:solidFill>
                <a:latin typeface="Times New Roman" pitchFamily="18" charset="0"/>
                <a:cs typeface="Times New Roman" pitchFamily="18" charset="0"/>
              </a:rPr>
              <a:t>(2 ph</a:t>
            </a:r>
            <a:r>
              <a:rPr lang="vi-VN" sz="2400" dirty="0" smtClean="0">
                <a:solidFill>
                  <a:schemeClr val="tx1"/>
                </a:solidFill>
                <a:latin typeface="Times New Roman" pitchFamily="18" charset="0"/>
                <a:cs typeface="Times New Roman" pitchFamily="18" charset="0"/>
              </a:rPr>
              <a:t>ư</a:t>
            </a:r>
            <a:r>
              <a:rPr lang="en-US" sz="2400" dirty="0" err="1" smtClean="0">
                <a:solidFill>
                  <a:schemeClr val="tx1"/>
                </a:solidFill>
                <a:latin typeface="Times New Roman" pitchFamily="18" charset="0"/>
                <a:cs typeface="Times New Roman" pitchFamily="18" charset="0"/>
              </a:rPr>
              <a:t>ơng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diện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thông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hiểu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triển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phẩm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chất</a:t>
            </a:r>
            <a:r>
              <a:rPr lang="en-US" sz="2400" dirty="0" smtClean="0">
                <a:solidFill>
                  <a:schemeClr val="tx1"/>
                </a:solidFill>
                <a:latin typeface="Times New Roman" pitchFamily="18" charset="0"/>
                <a:cs typeface="Times New Roman" pitchFamily="18" charset="0"/>
              </a:rPr>
              <a:t>).</a:t>
            </a:r>
          </a:p>
          <a:p>
            <a:pPr algn="just">
              <a:buFont typeface="Wingdings" pitchFamily="2" charset="2"/>
              <a:buChar char="§"/>
            </a:pPr>
            <a:r>
              <a:rPr lang="en-US" sz="2400" dirty="0" smtClean="0">
                <a:solidFill>
                  <a:schemeClr val="tx1"/>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Thông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hiểu</a:t>
            </a:r>
            <a:r>
              <a:rPr lang="en-US" sz="2400" dirty="0" smtClean="0">
                <a:solidFill>
                  <a:schemeClr val="tx1"/>
                </a:solidFill>
                <a:latin typeface="Times New Roman" pitchFamily="18" charset="0"/>
                <a:cs typeface="Times New Roman" pitchFamily="18" charset="0"/>
              </a:rPr>
              <a:t>:</a:t>
            </a:r>
          </a:p>
          <a:p>
            <a:pPr algn="just"/>
            <a:r>
              <a:rPr lang="vi-VN" sz="2400" i="1" dirty="0" smtClean="0">
                <a:solidFill>
                  <a:schemeClr val="tx1"/>
                </a:solidFill>
                <a:latin typeface="Times New Roman" pitchFamily="18" charset="0"/>
                <a:cs typeface="Times New Roman" pitchFamily="18" charset="0"/>
              </a:rPr>
              <a:t>Mức độ biết: </a:t>
            </a:r>
            <a:r>
              <a:rPr lang="vi-VN" sz="2400" dirty="0" smtClean="0">
                <a:solidFill>
                  <a:schemeClr val="tx1"/>
                </a:solidFill>
                <a:latin typeface="Times New Roman" pitchFamily="18" charset="0"/>
                <a:cs typeface="Times New Roman" pitchFamily="18" charset="0"/>
              </a:rPr>
              <a:t>Kiểm tra khả năng tái hiện kiến thức cơ bản về lịch sử trong chương trình, </a:t>
            </a:r>
            <a:r>
              <a:rPr lang="en-US" sz="2400" dirty="0" smtClean="0">
                <a:solidFill>
                  <a:schemeClr val="tx1"/>
                </a:solidFill>
                <a:latin typeface="Times New Roman" pitchFamily="18" charset="0"/>
                <a:cs typeface="Times New Roman" pitchFamily="18" charset="0"/>
              </a:rPr>
              <a:t>SGK</a:t>
            </a:r>
            <a:r>
              <a:rPr lang="vi-VN" sz="2400" dirty="0" smtClean="0">
                <a:solidFill>
                  <a:schemeClr val="tx1"/>
                </a:solidFill>
                <a:latin typeface="Times New Roman" pitchFamily="18" charset="0"/>
                <a:cs typeface="Times New Roman" pitchFamily="18" charset="0"/>
              </a:rPr>
              <a:t> nhưng tránh kiểm tra ghi nhớ máy móc quá nhiều sự kiện, ngày tháng, con số… </a:t>
            </a:r>
            <a:endParaRPr lang="en-US" sz="2400" dirty="0" smtClean="0">
              <a:solidFill>
                <a:schemeClr val="tx1"/>
              </a:solidFill>
              <a:latin typeface="Times New Roman" pitchFamily="18" charset="0"/>
              <a:cs typeface="Times New Roman" pitchFamily="18" charset="0"/>
            </a:endParaRPr>
          </a:p>
          <a:p>
            <a:pPr algn="just"/>
            <a:r>
              <a:rPr lang="vi-VN" sz="2400" i="1" dirty="0" smtClean="0">
                <a:solidFill>
                  <a:schemeClr val="tx1"/>
                </a:solidFill>
                <a:latin typeface="Times New Roman" pitchFamily="18" charset="0"/>
                <a:cs typeface="Times New Roman" pitchFamily="18" charset="0"/>
              </a:rPr>
              <a:t>Mức độ hiểu</a:t>
            </a:r>
            <a:r>
              <a:rPr lang="vi-VN" sz="2400" dirty="0" smtClean="0">
                <a:solidFill>
                  <a:schemeClr val="tx1"/>
                </a:solidFill>
                <a:latin typeface="Times New Roman" pitchFamily="18" charset="0"/>
                <a:cs typeface="Times New Roman" pitchFamily="18" charset="0"/>
              </a:rPr>
              <a:t>: Kiểm tra hiểu biết lịch sử của HS. Ở mức độ này đòi hỏi HS phải hiểu bản chất sự kiện, hiện tượng, trên cơ sở đó biết khái quát,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liên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hệ</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các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sự</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kiện</a:t>
            </a:r>
            <a:r>
              <a:rPr lang="en-US" sz="2400" dirty="0" smtClean="0">
                <a:solidFill>
                  <a:schemeClr val="tx1"/>
                </a:solidFill>
                <a:latin typeface="Times New Roman" pitchFamily="18" charset="0"/>
                <a:cs typeface="Times New Roman" pitchFamily="18" charset="0"/>
              </a:rPr>
              <a:t>…(</a:t>
            </a:r>
            <a:r>
              <a:rPr lang="en-US" sz="2400" dirty="0" err="1" smtClean="0">
                <a:solidFill>
                  <a:schemeClr val="tx1"/>
                </a:solidFill>
                <a:latin typeface="Times New Roman" pitchFamily="18" charset="0"/>
                <a:cs typeface="Times New Roman" pitchFamily="18" charset="0"/>
              </a:rPr>
              <a:t>thay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thuộc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lòng</a:t>
            </a:r>
            <a:r>
              <a:rPr lang="en-US" sz="2400" dirty="0" smtClean="0">
                <a:solidFill>
                  <a:schemeClr val="tx1"/>
                </a:solidFill>
                <a:latin typeface="Times New Roman" pitchFamily="18" charset="0"/>
                <a:cs typeface="Times New Roman" pitchFamily="18" charset="0"/>
              </a:rPr>
              <a:t>).</a:t>
            </a:r>
          </a:p>
          <a:p>
            <a:pPr>
              <a:buNone/>
            </a:pPr>
            <a:endParaRPr lang="en-US" sz="2400" b="1" dirty="0" smtClean="0">
              <a:solidFill>
                <a:srgbClr val="0000FF"/>
              </a:solidFill>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heckerboard(across)">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6477000"/>
          </a:xfrm>
        </p:spPr>
        <p:txBody>
          <a:bodyPr>
            <a:noAutofit/>
          </a:bodyPr>
          <a:lstStyle/>
          <a:p>
            <a:pPr marL="0" indent="0">
              <a:buFont typeface="Wingdings" pitchFamily="2" charset="2"/>
              <a:buChar char="§"/>
            </a:pPr>
            <a:r>
              <a:rPr lang="en-US" sz="2400" dirty="0" smtClean="0">
                <a:solidFill>
                  <a:srgbClr val="080808"/>
                </a:solidFill>
                <a:latin typeface="Times New Roman" pitchFamily="18" charset="0"/>
                <a:cs typeface="Times New Roman" pitchFamily="18" charset="0"/>
              </a:rPr>
              <a:t> </a:t>
            </a:r>
            <a:r>
              <a:rPr lang="vi-VN" sz="2400" dirty="0" smtClean="0">
                <a:solidFill>
                  <a:srgbClr val="0000FF"/>
                </a:solidFill>
                <a:latin typeface="Times New Roman" pitchFamily="18" charset="0"/>
                <a:cs typeface="Times New Roman" pitchFamily="18" charset="0"/>
              </a:rPr>
              <a:t>Việc kiểm tra năng lực, phẩm chất </a:t>
            </a:r>
            <a:r>
              <a:rPr lang="vi-VN" sz="2400" dirty="0" smtClean="0">
                <a:solidFill>
                  <a:srgbClr val="080808"/>
                </a:solidFill>
                <a:latin typeface="Times New Roman" pitchFamily="18" charset="0"/>
                <a:cs typeface="Times New Roman" pitchFamily="18" charset="0"/>
              </a:rPr>
              <a:t>của HS (theo hướng mở, tích hợp, liên môn, gắn với các vấn đề thực tiễn). </a:t>
            </a:r>
            <a:r>
              <a:rPr lang="en-US" sz="2400" dirty="0" err="1" smtClean="0">
                <a:solidFill>
                  <a:srgbClr val="080808"/>
                </a:solidFill>
                <a:latin typeface="Times New Roman" pitchFamily="18" charset="0"/>
                <a:cs typeface="Times New Roman" pitchFamily="18" charset="0"/>
              </a:rPr>
              <a:t>Yêu</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cầu</a:t>
            </a:r>
            <a:r>
              <a:rPr lang="en-US" sz="2400" dirty="0" smtClean="0">
                <a:solidFill>
                  <a:srgbClr val="080808"/>
                </a:solidFill>
                <a:latin typeface="Times New Roman" pitchFamily="18" charset="0"/>
                <a:cs typeface="Times New Roman" pitchFamily="18" charset="0"/>
              </a:rPr>
              <a:t> HS </a:t>
            </a:r>
            <a:r>
              <a:rPr lang="vi-VN" sz="2400" dirty="0" smtClean="0">
                <a:solidFill>
                  <a:srgbClr val="080808"/>
                </a:solidFill>
                <a:latin typeface="Times New Roman" pitchFamily="18" charset="0"/>
                <a:cs typeface="Times New Roman" pitchFamily="18" charset="0"/>
              </a:rPr>
              <a:t>đánh giá nhận xét, bày tỏ những chính kiến, quan điểm, thái độ về các vấn đề lịch sử, biết liên hệ với thực tiễn và vận dụng những kiến thức lịch sử giải quyết những vấn đề trong cuộc sống thực tiễn, biết rút ra những bài học kinh nghiệm. </a:t>
            </a:r>
            <a:endParaRPr lang="en-US" sz="2400" dirty="0" smtClean="0">
              <a:solidFill>
                <a:srgbClr val="080808"/>
              </a:solidFill>
              <a:latin typeface="Times New Roman" pitchFamily="18" charset="0"/>
              <a:cs typeface="Times New Roman" pitchFamily="18" charset="0"/>
            </a:endParaRPr>
          </a:p>
          <a:p>
            <a:pPr marL="0" indent="0">
              <a:buFont typeface="Wingdings" pitchFamily="2" charset="2"/>
              <a:buChar char="§"/>
            </a:pPr>
            <a:endParaRPr lang="en-US" sz="2400" dirty="0" smtClean="0">
              <a:solidFill>
                <a:srgbClr val="080808"/>
              </a:solidFill>
              <a:latin typeface="Times New Roman" pitchFamily="18" charset="0"/>
              <a:cs typeface="Times New Roman" pitchFamily="18" charset="0"/>
            </a:endParaRPr>
          </a:p>
          <a:p>
            <a:r>
              <a:rPr lang="vi-VN" sz="2400" dirty="0" smtClean="0">
                <a:solidFill>
                  <a:srgbClr val="080808"/>
                </a:solidFill>
                <a:latin typeface="Times New Roman" pitchFamily="18" charset="0"/>
                <a:cs typeface="Times New Roman" pitchFamily="18" charset="0"/>
              </a:rPr>
              <a:t>Câu hỏi </a:t>
            </a:r>
            <a:r>
              <a:rPr lang="en-US" sz="2400" dirty="0" smtClean="0">
                <a:solidFill>
                  <a:srgbClr val="080808"/>
                </a:solidFill>
                <a:latin typeface="Times New Roman" pitchFamily="18" charset="0"/>
                <a:cs typeface="Times New Roman" pitchFamily="18" charset="0"/>
              </a:rPr>
              <a:t>“</a:t>
            </a:r>
            <a:r>
              <a:rPr lang="vi-VN" sz="2400" dirty="0" smtClean="0">
                <a:solidFill>
                  <a:srgbClr val="080808"/>
                </a:solidFill>
                <a:latin typeface="Times New Roman" pitchFamily="18" charset="0"/>
                <a:cs typeface="Times New Roman" pitchFamily="18" charset="0"/>
              </a:rPr>
              <a:t>mở</a:t>
            </a:r>
            <a:r>
              <a:rPr lang="en-US" sz="2400" dirty="0" smtClean="0">
                <a:solidFill>
                  <a:srgbClr val="080808"/>
                </a:solidFill>
                <a:latin typeface="Times New Roman" pitchFamily="18" charset="0"/>
                <a:cs typeface="Times New Roman" pitchFamily="18" charset="0"/>
              </a:rPr>
              <a:t>”</a:t>
            </a:r>
            <a:r>
              <a:rPr lang="vi-VN" sz="2400" dirty="0" smtClean="0">
                <a:solidFill>
                  <a:srgbClr val="080808"/>
                </a:solidFill>
                <a:latin typeface="Times New Roman" pitchFamily="18" charset="0"/>
                <a:cs typeface="Times New Roman" pitchFamily="18" charset="0"/>
              </a:rPr>
              <a:t> có nhiều loại khác nhau:</a:t>
            </a:r>
            <a:endParaRPr lang="en-US" sz="2400" dirty="0" smtClean="0">
              <a:solidFill>
                <a:srgbClr val="080808"/>
              </a:solidFill>
              <a:latin typeface="Times New Roman" pitchFamily="18" charset="0"/>
              <a:cs typeface="Times New Roman" pitchFamily="18" charset="0"/>
            </a:endParaRPr>
          </a:p>
          <a:p>
            <a:pPr>
              <a:buNone/>
            </a:pPr>
            <a:r>
              <a:rPr lang="en-US" sz="2400" dirty="0" smtClean="0">
                <a:solidFill>
                  <a:srgbClr val="080808"/>
                </a:solidFill>
                <a:latin typeface="Times New Roman" pitchFamily="18" charset="0"/>
                <a:cs typeface="Times New Roman" pitchFamily="18" charset="0"/>
              </a:rPr>
              <a:t>    -  </a:t>
            </a:r>
            <a:r>
              <a:rPr lang="en-US" sz="2400" dirty="0" err="1" smtClean="0">
                <a:solidFill>
                  <a:srgbClr val="080808"/>
                </a:solidFill>
                <a:latin typeface="Times New Roman" pitchFamily="18" charset="0"/>
                <a:cs typeface="Times New Roman" pitchFamily="18" charset="0"/>
              </a:rPr>
              <a:t>Phát</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biểu</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về</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nhân</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vật</a:t>
            </a:r>
            <a:r>
              <a:rPr lang="en-US" sz="2400" dirty="0" smtClean="0">
                <a:solidFill>
                  <a:srgbClr val="080808"/>
                </a:solidFill>
                <a:latin typeface="Times New Roman" pitchFamily="18" charset="0"/>
                <a:cs typeface="Times New Roman" pitchFamily="18" charset="0"/>
              </a:rPr>
              <a:t>/</a:t>
            </a:r>
            <a:r>
              <a:rPr lang="en-US" sz="2400" dirty="0" err="1" smtClean="0">
                <a:solidFill>
                  <a:srgbClr val="080808"/>
                </a:solidFill>
                <a:latin typeface="Times New Roman" pitchFamily="18" charset="0"/>
                <a:cs typeface="Times New Roman" pitchFamily="18" charset="0"/>
              </a:rPr>
              <a:t>sự</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kiện</a:t>
            </a:r>
            <a:r>
              <a:rPr lang="en-US" sz="2400" dirty="0" smtClean="0">
                <a:solidFill>
                  <a:srgbClr val="080808"/>
                </a:solidFill>
                <a:latin typeface="Times New Roman" pitchFamily="18" charset="0"/>
                <a:cs typeface="Times New Roman" pitchFamily="18" charset="0"/>
              </a:rPr>
              <a:t> LS </a:t>
            </a:r>
            <a:r>
              <a:rPr lang="en-US" sz="2400" dirty="0" err="1" smtClean="0">
                <a:solidFill>
                  <a:srgbClr val="080808"/>
                </a:solidFill>
                <a:latin typeface="Times New Roman" pitchFamily="18" charset="0"/>
                <a:cs typeface="Times New Roman" pitchFamily="18" charset="0"/>
              </a:rPr>
              <a:t>mà</a:t>
            </a:r>
            <a:r>
              <a:rPr lang="en-US" sz="2400" dirty="0" smtClean="0">
                <a:solidFill>
                  <a:srgbClr val="080808"/>
                </a:solidFill>
                <a:latin typeface="Times New Roman" pitchFamily="18" charset="0"/>
                <a:cs typeface="Times New Roman" pitchFamily="18" charset="0"/>
              </a:rPr>
              <a:t> HS </a:t>
            </a:r>
            <a:r>
              <a:rPr lang="en-US" sz="2400" dirty="0" err="1" smtClean="0">
                <a:solidFill>
                  <a:srgbClr val="080808"/>
                </a:solidFill>
                <a:latin typeface="Times New Roman" pitchFamily="18" charset="0"/>
                <a:cs typeface="Times New Roman" pitchFamily="18" charset="0"/>
              </a:rPr>
              <a:t>yêu</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thích</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ấn</a:t>
            </a:r>
            <a:r>
              <a:rPr lang="en-US" sz="2400" dirty="0" smtClean="0">
                <a:solidFill>
                  <a:srgbClr val="080808"/>
                </a:solidFill>
                <a:latin typeface="Times New Roman" pitchFamily="18" charset="0"/>
                <a:cs typeface="Times New Roman" pitchFamily="18" charset="0"/>
              </a:rPr>
              <a:t> t</a:t>
            </a:r>
            <a:r>
              <a:rPr lang="vi-VN" sz="2400" dirty="0" smtClean="0">
                <a:solidFill>
                  <a:srgbClr val="080808"/>
                </a:solidFill>
                <a:latin typeface="Times New Roman" pitchFamily="18" charset="0"/>
                <a:cs typeface="Times New Roman" pitchFamily="18" charset="0"/>
              </a:rPr>
              <a:t>ư</a:t>
            </a:r>
            <a:r>
              <a:rPr lang="en-US" sz="2400" dirty="0" err="1" smtClean="0">
                <a:solidFill>
                  <a:srgbClr val="080808"/>
                </a:solidFill>
                <a:latin typeface="Times New Roman" pitchFamily="18" charset="0"/>
                <a:cs typeface="Times New Roman" pitchFamily="18" charset="0"/>
              </a:rPr>
              <a:t>ợng</a:t>
            </a:r>
            <a:r>
              <a:rPr lang="en-US" sz="2400" dirty="0" smtClean="0">
                <a:solidFill>
                  <a:srgbClr val="080808"/>
                </a:solidFill>
                <a:latin typeface="Times New Roman" pitchFamily="18" charset="0"/>
                <a:cs typeface="Times New Roman" pitchFamily="18" charset="0"/>
              </a:rPr>
              <a:t>.</a:t>
            </a:r>
          </a:p>
          <a:p>
            <a:pPr>
              <a:buNone/>
            </a:pPr>
            <a:r>
              <a:rPr lang="en-US" sz="2400" dirty="0" smtClean="0">
                <a:solidFill>
                  <a:srgbClr val="080808"/>
                </a:solidFill>
                <a:latin typeface="Times New Roman" pitchFamily="18" charset="0"/>
                <a:cs typeface="Times New Roman" pitchFamily="18" charset="0"/>
              </a:rPr>
              <a:t>    -  </a:t>
            </a:r>
            <a:r>
              <a:rPr lang="vi-VN" sz="2400" dirty="0" smtClean="0">
                <a:solidFill>
                  <a:srgbClr val="080808"/>
                </a:solidFill>
                <a:latin typeface="Times New Roman" pitchFamily="18" charset="0"/>
                <a:cs typeface="Times New Roman" pitchFamily="18" charset="0"/>
              </a:rPr>
              <a:t>Có thể đưa ra một sự kiện hiện tượng </a:t>
            </a:r>
            <a:r>
              <a:rPr lang="en-US" sz="2400" dirty="0" smtClean="0">
                <a:solidFill>
                  <a:srgbClr val="080808"/>
                </a:solidFill>
                <a:latin typeface="Times New Roman" pitchFamily="18" charset="0"/>
                <a:cs typeface="Times New Roman" pitchFamily="18" charset="0"/>
              </a:rPr>
              <a:t>LS</a:t>
            </a:r>
            <a:r>
              <a:rPr lang="vi-VN" sz="2400" dirty="0" smtClean="0">
                <a:solidFill>
                  <a:srgbClr val="080808"/>
                </a:solidFill>
                <a:latin typeface="Times New Roman" pitchFamily="18" charset="0"/>
                <a:cs typeface="Times New Roman" pitchFamily="18" charset="0"/>
              </a:rPr>
              <a:t>, sau đó yêu cầu HS nhận xét, đánh giá, bày tỏ quan điểm, rút ra bài học kinh nghiệm trong thực tiễn. </a:t>
            </a:r>
            <a:endParaRPr lang="en-US" sz="2400" dirty="0" smtClean="0">
              <a:solidFill>
                <a:srgbClr val="080808"/>
              </a:solidFill>
              <a:latin typeface="Times New Roman" pitchFamily="18" charset="0"/>
              <a:cs typeface="Times New Roman" pitchFamily="18" charset="0"/>
            </a:endParaRPr>
          </a:p>
          <a:p>
            <a:pPr>
              <a:buNone/>
            </a:pPr>
            <a:r>
              <a:rPr lang="en-US" sz="2400" dirty="0" smtClean="0">
                <a:solidFill>
                  <a:srgbClr val="080808"/>
                </a:solidFill>
                <a:latin typeface="Times New Roman" pitchFamily="18" charset="0"/>
                <a:cs typeface="Times New Roman" pitchFamily="18" charset="0"/>
              </a:rPr>
              <a:t>    - </a:t>
            </a:r>
            <a:r>
              <a:rPr lang="vi-VN" sz="2400" dirty="0" smtClean="0">
                <a:solidFill>
                  <a:srgbClr val="080808"/>
                </a:solidFill>
                <a:latin typeface="Times New Roman" pitchFamily="18" charset="0"/>
                <a:cs typeface="Times New Roman" pitchFamily="18" charset="0"/>
              </a:rPr>
              <a:t> Các câu hỏi yêu cầu HS phải căn cứ vào kiến thức tổng hợp để trả lời</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ví</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dụ</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xây</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dựng</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các</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bảng</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niên</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biểu</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thống</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kê</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hoặc</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sử</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dụng</a:t>
            </a:r>
            <a:r>
              <a:rPr lang="en-US" sz="2400" dirty="0" smtClean="0">
                <a:solidFill>
                  <a:srgbClr val="080808"/>
                </a:solidFill>
                <a:latin typeface="Times New Roman" pitchFamily="18" charset="0"/>
                <a:cs typeface="Times New Roman" pitchFamily="18" charset="0"/>
              </a:rPr>
              <a:t> t</a:t>
            </a:r>
            <a:r>
              <a:rPr lang="vi-VN" sz="2400" dirty="0" smtClean="0">
                <a:solidFill>
                  <a:srgbClr val="080808"/>
                </a:solidFill>
                <a:latin typeface="Times New Roman" pitchFamily="18" charset="0"/>
                <a:cs typeface="Times New Roman" pitchFamily="18" charset="0"/>
              </a:rPr>
              <a:t>ư</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liệu</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kết</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hợp</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biểu</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đồ</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để</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trình</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bày</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sự</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kiện</a:t>
            </a:r>
            <a:r>
              <a:rPr lang="en-US" sz="2400" dirty="0" smtClean="0">
                <a:solidFill>
                  <a:srgbClr val="080808"/>
                </a:solidFill>
                <a:latin typeface="Times New Roman" pitchFamily="18" charset="0"/>
                <a:cs typeface="Times New Roman" pitchFamily="18" charset="0"/>
              </a:rPr>
              <a:t>…).</a:t>
            </a:r>
          </a:p>
          <a:p>
            <a:pPr>
              <a:buNone/>
            </a:pPr>
            <a:r>
              <a:rPr lang="en-US" sz="2400" dirty="0" smtClean="0">
                <a:solidFill>
                  <a:srgbClr val="080808"/>
                </a:solidFill>
                <a:latin typeface="Times New Roman" pitchFamily="18" charset="0"/>
                <a:cs typeface="Times New Roman" pitchFamily="18" charset="0"/>
              </a:rPr>
              <a:t>    -  </a:t>
            </a:r>
            <a:r>
              <a:rPr lang="en-US" sz="2400" dirty="0" err="1" smtClean="0">
                <a:solidFill>
                  <a:srgbClr val="080808"/>
                </a:solidFill>
                <a:latin typeface="Times New Roman" pitchFamily="18" charset="0"/>
                <a:cs typeface="Times New Roman" pitchFamily="18" charset="0"/>
              </a:rPr>
              <a:t>Đề</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xuất</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các</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giải</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pháp</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giải</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quyết</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vấn</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đề</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thực</a:t>
            </a:r>
            <a:r>
              <a:rPr lang="en-US" sz="2400" dirty="0" smtClean="0">
                <a:solidFill>
                  <a:srgbClr val="080808"/>
                </a:solidFill>
                <a:latin typeface="Times New Roman" pitchFamily="18" charset="0"/>
                <a:cs typeface="Times New Roman" pitchFamily="18" charset="0"/>
              </a:rPr>
              <a:t> </a:t>
            </a:r>
            <a:r>
              <a:rPr lang="en-US" sz="2400" dirty="0" err="1" smtClean="0">
                <a:solidFill>
                  <a:srgbClr val="080808"/>
                </a:solidFill>
                <a:latin typeface="Times New Roman" pitchFamily="18" charset="0"/>
                <a:cs typeface="Times New Roman" pitchFamily="18" charset="0"/>
              </a:rPr>
              <a:t>tiễn</a:t>
            </a:r>
            <a:r>
              <a:rPr lang="vi-VN" sz="2400" dirty="0" smtClean="0">
                <a:solidFill>
                  <a:srgbClr val="080808"/>
                </a:solidFill>
                <a:latin typeface="Times New Roman" pitchFamily="18" charset="0"/>
                <a:cs typeface="Times New Roman" pitchFamily="18" charset="0"/>
              </a:rPr>
              <a:t>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diamond(in)">
                                      <p:cBhvr>
                                        <p:cTn id="15" dur="2000"/>
                                        <p:tgtEl>
                                          <p:spTgt spid="3">
                                            <p:txEl>
                                              <p:pRg st="3" end="3"/>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amond(in)">
                                      <p:cBhvr>
                                        <p:cTn id="18" dur="2000"/>
                                        <p:tgtEl>
                                          <p:spTgt spid="3">
                                            <p:txEl>
                                              <p:pRg st="4" end="4"/>
                                            </p:txEl>
                                          </p:spTgt>
                                        </p:tgtEl>
                                      </p:cBhvr>
                                    </p:animEffect>
                                  </p:childTnLst>
                                </p:cTn>
                              </p:par>
                              <p:par>
                                <p:cTn id="19" presetID="8"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amond(in)">
                                      <p:cBhvr>
                                        <p:cTn id="21" dur="2000"/>
                                        <p:tgtEl>
                                          <p:spTgt spid="3">
                                            <p:txEl>
                                              <p:pRg st="5" end="5"/>
                                            </p:txEl>
                                          </p:spTgt>
                                        </p:tgtEl>
                                      </p:cBhvr>
                                    </p:animEffect>
                                  </p:childTnLst>
                                </p:cTn>
                              </p:par>
                              <p:par>
                                <p:cTn id="22" presetID="8" presetClass="entr" presetSubtype="16"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diamond(in)">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5775325"/>
          </a:xfrm>
        </p:spPr>
        <p:txBody>
          <a:bodyPr>
            <a:normAutofit/>
          </a:bodyPr>
          <a:lstStyle/>
          <a:p>
            <a:pPr>
              <a:buNone/>
            </a:pPr>
            <a:r>
              <a:rPr lang="en-US" sz="3100" b="1" dirty="0" err="1" smtClean="0">
                <a:solidFill>
                  <a:schemeClr val="tx1"/>
                </a:solidFill>
                <a:latin typeface="Times New Roman" pitchFamily="18" charset="0"/>
                <a:cs typeface="Times New Roman" pitchFamily="18" charset="0"/>
              </a:rPr>
              <a:t>Nhiệm</a:t>
            </a:r>
            <a:r>
              <a:rPr lang="en-US" sz="3100" b="1" dirty="0" smtClean="0">
                <a:solidFill>
                  <a:schemeClr val="tx1"/>
                </a:solidFill>
                <a:latin typeface="Times New Roman" pitchFamily="18" charset="0"/>
                <a:cs typeface="Times New Roman" pitchFamily="18" charset="0"/>
              </a:rPr>
              <a:t> </a:t>
            </a:r>
            <a:r>
              <a:rPr lang="en-US" sz="3100" b="1" dirty="0" err="1" smtClean="0">
                <a:solidFill>
                  <a:schemeClr val="tx1"/>
                </a:solidFill>
                <a:latin typeface="Times New Roman" pitchFamily="18" charset="0"/>
                <a:cs typeface="Times New Roman" pitchFamily="18" charset="0"/>
              </a:rPr>
              <a:t>vụ</a:t>
            </a:r>
            <a:r>
              <a:rPr lang="en-US" sz="3100" b="1" dirty="0" smtClean="0">
                <a:solidFill>
                  <a:schemeClr val="tx1"/>
                </a:solidFill>
                <a:latin typeface="Times New Roman" pitchFamily="18" charset="0"/>
                <a:cs typeface="Times New Roman" pitchFamily="18" charset="0"/>
              </a:rPr>
              <a:t> 2.</a:t>
            </a:r>
          </a:p>
          <a:p>
            <a:pPr algn="ctr">
              <a:buNone/>
            </a:pPr>
            <a:r>
              <a:rPr lang="en-US" sz="3100" b="1" dirty="0" smtClean="0">
                <a:solidFill>
                  <a:srgbClr val="0000FF"/>
                </a:solidFill>
                <a:latin typeface="Times New Roman" pitchFamily="18" charset="0"/>
                <a:cs typeface="Times New Roman" pitchFamily="18" charset="0"/>
              </a:rPr>
              <a:t>  </a:t>
            </a:r>
            <a:r>
              <a:rPr lang="en-US" sz="3100" b="1" dirty="0" err="1" smtClean="0">
                <a:solidFill>
                  <a:srgbClr val="0000FF"/>
                </a:solidFill>
                <a:latin typeface="Times New Roman" pitchFamily="18" charset="0"/>
                <a:cs typeface="Times New Roman" pitchFamily="18" charset="0"/>
              </a:rPr>
              <a:t>Xây</a:t>
            </a:r>
            <a:r>
              <a:rPr lang="en-US" sz="3100" b="1" dirty="0" smtClean="0">
                <a:solidFill>
                  <a:srgbClr val="0000FF"/>
                </a:solidFill>
                <a:latin typeface="Times New Roman" pitchFamily="18" charset="0"/>
                <a:cs typeface="Times New Roman" pitchFamily="18" charset="0"/>
              </a:rPr>
              <a:t> </a:t>
            </a:r>
            <a:r>
              <a:rPr lang="en-US" sz="3100" b="1" dirty="0" err="1" smtClean="0">
                <a:solidFill>
                  <a:srgbClr val="0000FF"/>
                </a:solidFill>
                <a:latin typeface="Times New Roman" pitchFamily="18" charset="0"/>
                <a:cs typeface="Times New Roman" pitchFamily="18" charset="0"/>
              </a:rPr>
              <a:t>dựng</a:t>
            </a:r>
            <a:r>
              <a:rPr lang="en-US" sz="3100" b="1" dirty="0" smtClean="0">
                <a:solidFill>
                  <a:srgbClr val="0000FF"/>
                </a:solidFill>
                <a:latin typeface="Times New Roman" pitchFamily="18" charset="0"/>
                <a:cs typeface="Times New Roman" pitchFamily="18" charset="0"/>
              </a:rPr>
              <a:t> ma </a:t>
            </a:r>
            <a:r>
              <a:rPr lang="en-US" sz="3100" b="1" dirty="0" err="1" smtClean="0">
                <a:solidFill>
                  <a:srgbClr val="0000FF"/>
                </a:solidFill>
                <a:latin typeface="Times New Roman" pitchFamily="18" charset="0"/>
                <a:cs typeface="Times New Roman" pitchFamily="18" charset="0"/>
              </a:rPr>
              <a:t>trận</a:t>
            </a:r>
            <a:r>
              <a:rPr lang="en-US" sz="3100" b="1" dirty="0" smtClean="0">
                <a:solidFill>
                  <a:srgbClr val="0000FF"/>
                </a:solidFill>
                <a:latin typeface="Times New Roman" pitchFamily="18" charset="0"/>
                <a:cs typeface="Times New Roman" pitchFamily="18" charset="0"/>
              </a:rPr>
              <a:t> </a:t>
            </a:r>
            <a:r>
              <a:rPr lang="en-US" sz="3100" b="1" dirty="0" err="1" smtClean="0">
                <a:solidFill>
                  <a:srgbClr val="0000FF"/>
                </a:solidFill>
                <a:latin typeface="Times New Roman" pitchFamily="18" charset="0"/>
                <a:cs typeface="Times New Roman" pitchFamily="18" charset="0"/>
              </a:rPr>
              <a:t>đề</a:t>
            </a:r>
            <a:r>
              <a:rPr lang="en-US" sz="3100" b="1" dirty="0" smtClean="0">
                <a:solidFill>
                  <a:srgbClr val="0000FF"/>
                </a:solidFill>
                <a:latin typeface="Times New Roman" pitchFamily="18" charset="0"/>
                <a:cs typeface="Times New Roman" pitchFamily="18" charset="0"/>
              </a:rPr>
              <a:t>, </a:t>
            </a:r>
            <a:r>
              <a:rPr lang="en-US" sz="3100" b="1" dirty="0" err="1" smtClean="0">
                <a:solidFill>
                  <a:srgbClr val="0000FF"/>
                </a:solidFill>
                <a:latin typeface="Times New Roman" pitchFamily="18" charset="0"/>
                <a:cs typeface="Times New Roman" pitchFamily="18" charset="0"/>
              </a:rPr>
              <a:t>câu</a:t>
            </a:r>
            <a:r>
              <a:rPr lang="en-US" sz="3100" b="1" dirty="0" smtClean="0">
                <a:solidFill>
                  <a:srgbClr val="0000FF"/>
                </a:solidFill>
                <a:latin typeface="Times New Roman" pitchFamily="18" charset="0"/>
                <a:cs typeface="Times New Roman" pitchFamily="18" charset="0"/>
              </a:rPr>
              <a:t> </a:t>
            </a:r>
            <a:r>
              <a:rPr lang="en-US" sz="3100" b="1" dirty="0" err="1" smtClean="0">
                <a:solidFill>
                  <a:srgbClr val="0000FF"/>
                </a:solidFill>
                <a:latin typeface="Times New Roman" pitchFamily="18" charset="0"/>
                <a:cs typeface="Times New Roman" pitchFamily="18" charset="0"/>
              </a:rPr>
              <a:t>hỏi</a:t>
            </a:r>
            <a:r>
              <a:rPr lang="en-US" sz="3100" b="1" dirty="0" smtClean="0">
                <a:solidFill>
                  <a:srgbClr val="0000FF"/>
                </a:solidFill>
                <a:latin typeface="Times New Roman" pitchFamily="18" charset="0"/>
                <a:cs typeface="Times New Roman" pitchFamily="18" charset="0"/>
              </a:rPr>
              <a:t>, </a:t>
            </a:r>
            <a:r>
              <a:rPr lang="en-US" sz="3100" b="1" dirty="0" err="1" smtClean="0">
                <a:solidFill>
                  <a:srgbClr val="0000FF"/>
                </a:solidFill>
                <a:latin typeface="Times New Roman" pitchFamily="18" charset="0"/>
                <a:cs typeface="Times New Roman" pitchFamily="18" charset="0"/>
              </a:rPr>
              <a:t>đề</a:t>
            </a:r>
            <a:r>
              <a:rPr lang="en-US" sz="3100" b="1" dirty="0" smtClean="0">
                <a:solidFill>
                  <a:srgbClr val="0000FF"/>
                </a:solidFill>
                <a:latin typeface="Times New Roman" pitchFamily="18" charset="0"/>
                <a:cs typeface="Times New Roman" pitchFamily="18" charset="0"/>
              </a:rPr>
              <a:t> </a:t>
            </a:r>
            <a:r>
              <a:rPr lang="en-US" sz="3100" b="1" dirty="0" err="1" smtClean="0">
                <a:solidFill>
                  <a:srgbClr val="0000FF"/>
                </a:solidFill>
                <a:latin typeface="Times New Roman" pitchFamily="18" charset="0"/>
                <a:cs typeface="Times New Roman" pitchFamily="18" charset="0"/>
              </a:rPr>
              <a:t>kiểm</a:t>
            </a:r>
            <a:r>
              <a:rPr lang="en-US" sz="3100" b="1" dirty="0" smtClean="0">
                <a:solidFill>
                  <a:srgbClr val="0000FF"/>
                </a:solidFill>
                <a:latin typeface="Times New Roman" pitchFamily="18" charset="0"/>
                <a:cs typeface="Times New Roman" pitchFamily="18" charset="0"/>
              </a:rPr>
              <a:t> </a:t>
            </a:r>
            <a:r>
              <a:rPr lang="en-US" sz="3100" b="1" dirty="0" err="1" smtClean="0">
                <a:solidFill>
                  <a:srgbClr val="0000FF"/>
                </a:solidFill>
                <a:latin typeface="Times New Roman" pitchFamily="18" charset="0"/>
                <a:cs typeface="Times New Roman" pitchFamily="18" charset="0"/>
              </a:rPr>
              <a:t>tra</a:t>
            </a:r>
            <a:r>
              <a:rPr lang="en-US" sz="3100" b="1" dirty="0" smtClean="0">
                <a:solidFill>
                  <a:srgbClr val="0000FF"/>
                </a:solidFill>
                <a:latin typeface="Times New Roman" pitchFamily="18" charset="0"/>
                <a:cs typeface="Times New Roman" pitchFamily="18" charset="0"/>
              </a:rPr>
              <a:t> </a:t>
            </a:r>
            <a:r>
              <a:rPr lang="en-US" sz="3100" b="1" dirty="0" err="1" smtClean="0">
                <a:solidFill>
                  <a:srgbClr val="0000FF"/>
                </a:solidFill>
                <a:latin typeface="Times New Roman" pitchFamily="18" charset="0"/>
                <a:cs typeface="Times New Roman" pitchFamily="18" charset="0"/>
              </a:rPr>
              <a:t>theo</a:t>
            </a:r>
            <a:r>
              <a:rPr lang="en-US" sz="3100" b="1" dirty="0" smtClean="0">
                <a:solidFill>
                  <a:srgbClr val="0000FF"/>
                </a:solidFill>
                <a:latin typeface="Times New Roman" pitchFamily="18" charset="0"/>
                <a:cs typeface="Times New Roman" pitchFamily="18" charset="0"/>
              </a:rPr>
              <a:t> </a:t>
            </a:r>
            <a:r>
              <a:rPr lang="en-US" sz="3100" b="1" dirty="0" err="1" smtClean="0">
                <a:solidFill>
                  <a:srgbClr val="0000FF"/>
                </a:solidFill>
                <a:latin typeface="Times New Roman" pitchFamily="18" charset="0"/>
                <a:cs typeface="Times New Roman" pitchFamily="18" charset="0"/>
              </a:rPr>
              <a:t>định</a:t>
            </a:r>
            <a:r>
              <a:rPr lang="en-US" sz="3100" b="1" dirty="0" smtClean="0">
                <a:solidFill>
                  <a:srgbClr val="0000FF"/>
                </a:solidFill>
                <a:latin typeface="Times New Roman" pitchFamily="18" charset="0"/>
                <a:cs typeface="Times New Roman" pitchFamily="18" charset="0"/>
              </a:rPr>
              <a:t> </a:t>
            </a:r>
            <a:r>
              <a:rPr lang="en-US" sz="3100" b="1" dirty="0" err="1" smtClean="0">
                <a:solidFill>
                  <a:srgbClr val="0000FF"/>
                </a:solidFill>
                <a:latin typeface="Times New Roman" pitchFamily="18" charset="0"/>
                <a:cs typeface="Times New Roman" pitchFamily="18" charset="0"/>
              </a:rPr>
              <a:t>hướng</a:t>
            </a:r>
            <a:r>
              <a:rPr lang="en-US" sz="3100" b="1" dirty="0" smtClean="0">
                <a:solidFill>
                  <a:srgbClr val="0000FF"/>
                </a:solidFill>
                <a:latin typeface="Times New Roman" pitchFamily="18" charset="0"/>
                <a:cs typeface="Times New Roman" pitchFamily="18" charset="0"/>
              </a:rPr>
              <a:t> </a:t>
            </a:r>
            <a:r>
              <a:rPr lang="en-US" sz="3100" b="1" dirty="0" err="1" smtClean="0">
                <a:solidFill>
                  <a:srgbClr val="0000FF"/>
                </a:solidFill>
                <a:latin typeface="Times New Roman" pitchFamily="18" charset="0"/>
                <a:cs typeface="Times New Roman" pitchFamily="18" charset="0"/>
              </a:rPr>
              <a:t>tiếp</a:t>
            </a:r>
            <a:r>
              <a:rPr lang="en-US" sz="3100" b="1" dirty="0" smtClean="0">
                <a:solidFill>
                  <a:srgbClr val="0000FF"/>
                </a:solidFill>
                <a:latin typeface="Times New Roman" pitchFamily="18" charset="0"/>
                <a:cs typeface="Times New Roman" pitchFamily="18" charset="0"/>
              </a:rPr>
              <a:t> </a:t>
            </a:r>
            <a:r>
              <a:rPr lang="en-US" sz="3100" b="1" dirty="0" err="1" smtClean="0">
                <a:solidFill>
                  <a:srgbClr val="0000FF"/>
                </a:solidFill>
                <a:latin typeface="Times New Roman" pitchFamily="18" charset="0"/>
                <a:cs typeface="Times New Roman" pitchFamily="18" charset="0"/>
              </a:rPr>
              <a:t>cận</a:t>
            </a:r>
            <a:r>
              <a:rPr lang="en-US" sz="3100" b="1" dirty="0" smtClean="0">
                <a:solidFill>
                  <a:srgbClr val="0000FF"/>
                </a:solidFill>
                <a:latin typeface="Times New Roman" pitchFamily="18" charset="0"/>
                <a:cs typeface="Times New Roman" pitchFamily="18" charset="0"/>
              </a:rPr>
              <a:t> NL</a:t>
            </a:r>
          </a:p>
          <a:p>
            <a:pPr algn="just">
              <a:buNone/>
            </a:pPr>
            <a:r>
              <a:rPr lang="en-US" sz="3100" dirty="0" smtClean="0">
                <a:solidFill>
                  <a:schemeClr val="tx1"/>
                </a:solidFill>
                <a:latin typeface="Times New Roman" pitchFamily="18" charset="0"/>
                <a:cs typeface="Times New Roman" pitchFamily="18" charset="0"/>
              </a:rPr>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5851525"/>
          </a:xfrm>
        </p:spPr>
        <p:txBody>
          <a:bodyPr/>
          <a:lstStyle/>
          <a:p>
            <a:pPr>
              <a:buNone/>
            </a:pPr>
            <a:r>
              <a:rPr lang="en-US" b="1" dirty="0" smtClean="0">
                <a:solidFill>
                  <a:srgbClr val="0000FF"/>
                </a:solidFill>
              </a:rPr>
              <a:t>   </a:t>
            </a:r>
            <a:r>
              <a:rPr lang="en-US" sz="2400" b="1" dirty="0" err="1" smtClean="0">
                <a:solidFill>
                  <a:srgbClr val="0000FF"/>
                </a:solidFill>
                <a:latin typeface="Times New Roman" pitchFamily="18" charset="0"/>
                <a:cs typeface="Times New Roman" pitchFamily="18" charset="0"/>
              </a:rPr>
              <a:t>Hướng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dẫn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xây</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dựng</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câu</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hỏi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môn</a:t>
            </a:r>
            <a:r>
              <a:rPr lang="en-US" sz="2400" b="1" dirty="0" smtClean="0">
                <a:solidFill>
                  <a:srgbClr val="0000FF"/>
                </a:solidFill>
                <a:latin typeface="Times New Roman" pitchFamily="18" charset="0"/>
                <a:cs typeface="Times New Roman" pitchFamily="18" charset="0"/>
              </a:rPr>
              <a:t> LS &amp; ĐL </a:t>
            </a:r>
            <a:r>
              <a:rPr lang="en-US" sz="2400" b="1" dirty="0" err="1" smtClean="0">
                <a:solidFill>
                  <a:srgbClr val="0000FF"/>
                </a:solidFill>
                <a:latin typeface="Times New Roman" pitchFamily="18" charset="0"/>
                <a:cs typeface="Times New Roman" pitchFamily="18" charset="0"/>
              </a:rPr>
              <a:t>theo</a:t>
            </a:r>
            <a:r>
              <a:rPr lang="en-US" sz="2400" b="1" dirty="0" smtClean="0">
                <a:solidFill>
                  <a:srgbClr val="0000FF"/>
                </a:solidFill>
                <a:latin typeface="Times New Roman" pitchFamily="18" charset="0"/>
                <a:cs typeface="Times New Roman" pitchFamily="18" charset="0"/>
              </a:rPr>
              <a:t> 4 </a:t>
            </a:r>
            <a:r>
              <a:rPr lang="en-US" sz="2400" b="1" dirty="0" err="1" smtClean="0">
                <a:solidFill>
                  <a:srgbClr val="0000FF"/>
                </a:solidFill>
                <a:latin typeface="Times New Roman" pitchFamily="18" charset="0"/>
                <a:cs typeface="Times New Roman" pitchFamily="18" charset="0"/>
              </a:rPr>
              <a:t>mức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độ</a:t>
            </a:r>
            <a:endParaRPr lang="en-US" sz="2400" dirty="0" smtClean="0">
              <a:solidFill>
                <a:srgbClr val="0000FF"/>
              </a:solidFill>
              <a:latin typeface="Times New Roman" pitchFamily="18" charset="0"/>
              <a:cs typeface="Times New Roman" pitchFamily="18" charset="0"/>
            </a:endParaRPr>
          </a:p>
          <a:p>
            <a:endParaRPr lang="en-US" dirty="0"/>
          </a:p>
        </p:txBody>
      </p:sp>
      <p:graphicFrame>
        <p:nvGraphicFramePr>
          <p:cNvPr id="4" name="Table 3"/>
          <p:cNvGraphicFramePr>
            <a:graphicFrameLocks noGrp="1"/>
          </p:cNvGraphicFramePr>
          <p:nvPr/>
        </p:nvGraphicFramePr>
        <p:xfrm>
          <a:off x="228600" y="838200"/>
          <a:ext cx="8686800" cy="5806440"/>
        </p:xfrm>
        <a:graphic>
          <a:graphicData uri="http://schemas.openxmlformats.org/drawingml/2006/table">
            <a:tbl>
              <a:tblPr firstRow="1" bandRow="1">
                <a:tableStyleId>{5C22544A-7EE6-4342-B048-85BDC9FD1C3A}</a:tableStyleId>
              </a:tblPr>
              <a:tblGrid>
                <a:gridCol w="762000"/>
                <a:gridCol w="1676400"/>
                <a:gridCol w="1981200"/>
                <a:gridCol w="1905000"/>
                <a:gridCol w="2362200"/>
              </a:tblGrid>
              <a:tr h="510540">
                <a:tc>
                  <a:txBody>
                    <a:bodyPr/>
                    <a:lstStyle/>
                    <a:p>
                      <a:pPr marL="0" marR="0" algn="just">
                        <a:lnSpc>
                          <a:spcPct val="115000"/>
                        </a:lnSpc>
                        <a:spcBef>
                          <a:spcPts val="0"/>
                        </a:spcBef>
                        <a:spcAft>
                          <a:spcPts val="100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1000"/>
                        </a:spcAft>
                      </a:pPr>
                      <a:r>
                        <a:rPr lang="en-US" sz="2400" dirty="0" err="1">
                          <a:effectLst/>
                          <a:latin typeface="Times New Roman" pitchFamily="18" charset="0"/>
                          <a:cs typeface="Times New Roman" pitchFamily="18" charset="0"/>
                        </a:rPr>
                        <a:t>Mức</a:t>
                      </a:r>
                      <a:r>
                        <a:rPr lang="en-US" sz="2400" dirty="0">
                          <a:effectLst/>
                          <a:latin typeface="Times New Roman" pitchFamily="18" charset="0"/>
                          <a:cs typeface="Times New Roman" pitchFamily="18" charset="0"/>
                        </a:rPr>
                        <a:t> 1</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1000"/>
                        </a:spcAft>
                      </a:pPr>
                      <a:r>
                        <a:rPr lang="en-US" sz="2400" dirty="0" err="1">
                          <a:effectLst/>
                          <a:latin typeface="Times New Roman" pitchFamily="18" charset="0"/>
                          <a:cs typeface="Times New Roman" pitchFamily="18" charset="0"/>
                        </a:rPr>
                        <a:t>Mức</a:t>
                      </a:r>
                      <a:r>
                        <a:rPr lang="en-US" sz="2400" dirty="0">
                          <a:effectLst/>
                          <a:latin typeface="Times New Roman" pitchFamily="18" charset="0"/>
                          <a:cs typeface="Times New Roman" pitchFamily="18" charset="0"/>
                        </a:rPr>
                        <a:t> 2</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1000"/>
                        </a:spcAft>
                      </a:pPr>
                      <a:r>
                        <a:rPr lang="en-US" sz="2400" dirty="0" err="1">
                          <a:effectLst/>
                          <a:latin typeface="Times New Roman" pitchFamily="18" charset="0"/>
                          <a:cs typeface="Times New Roman" pitchFamily="18" charset="0"/>
                        </a:rPr>
                        <a:t>Mức</a:t>
                      </a:r>
                      <a:r>
                        <a:rPr lang="en-US" sz="2400" dirty="0">
                          <a:effectLst/>
                          <a:latin typeface="Times New Roman" pitchFamily="18" charset="0"/>
                          <a:cs typeface="Times New Roman" pitchFamily="18" charset="0"/>
                        </a:rPr>
                        <a:t> 3</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1000"/>
                        </a:spcAft>
                      </a:pPr>
                      <a:r>
                        <a:rPr lang="en-US" sz="2400" dirty="0" err="1">
                          <a:effectLst/>
                          <a:latin typeface="Times New Roman" pitchFamily="18" charset="0"/>
                          <a:cs typeface="Times New Roman" pitchFamily="18" charset="0"/>
                        </a:rPr>
                        <a:t>Mức</a:t>
                      </a:r>
                      <a:r>
                        <a:rPr lang="en-US" sz="2400" dirty="0">
                          <a:effectLst/>
                          <a:latin typeface="Times New Roman" pitchFamily="18" charset="0"/>
                          <a:cs typeface="Times New Roman" pitchFamily="18" charset="0"/>
                        </a:rPr>
                        <a:t> 4</a:t>
                      </a:r>
                      <a:endParaRPr lang="en-US" sz="2400" dirty="0">
                        <a:effectLst/>
                        <a:latin typeface="Times New Roman" pitchFamily="18" charset="0"/>
                        <a:ea typeface="Calibri"/>
                        <a:cs typeface="Times New Roman" pitchFamily="18" charset="0"/>
                      </a:endParaRPr>
                    </a:p>
                  </a:txBody>
                  <a:tcPr marL="68580" marR="68580" marT="0" marB="0"/>
                </a:tc>
              </a:tr>
              <a:tr h="510540">
                <a:tc>
                  <a:txBody>
                    <a:bodyPr/>
                    <a:lstStyle/>
                    <a:p>
                      <a:pPr marL="0" marR="0" algn="just">
                        <a:lnSpc>
                          <a:spcPct val="100000"/>
                        </a:lnSpc>
                        <a:spcBef>
                          <a:spcPts val="0"/>
                        </a:spcBef>
                        <a:spcAft>
                          <a:spcPts val="100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0000"/>
                        </a:lnSpc>
                        <a:spcBef>
                          <a:spcPts val="300"/>
                        </a:spcBef>
                        <a:spcAft>
                          <a:spcPts val="0"/>
                        </a:spcAft>
                      </a:pPr>
                      <a:r>
                        <a:rPr lang="en-US" sz="2200" dirty="0" err="1">
                          <a:solidFill>
                            <a:srgbClr val="0509BB"/>
                          </a:solidFill>
                          <a:effectLst/>
                          <a:latin typeface="Times New Roman" pitchFamily="18" charset="0"/>
                          <a:cs typeface="Times New Roman" pitchFamily="18" charset="0"/>
                        </a:rPr>
                        <a:t>Nhận</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biết</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nhắc</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lại</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được</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kiến</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thức</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kĩ</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năng</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đã</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học</a:t>
                      </a:r>
                      <a:r>
                        <a:rPr lang="en-US" sz="2200" dirty="0">
                          <a:solidFill>
                            <a:srgbClr val="0509BB"/>
                          </a:solidFill>
                          <a:effectLst/>
                          <a:latin typeface="Times New Roman" pitchFamily="18" charset="0"/>
                          <a:cs typeface="Times New Roman" pitchFamily="18" charset="0"/>
                        </a:rPr>
                        <a:t>. </a:t>
                      </a:r>
                    </a:p>
                    <a:p>
                      <a:pPr marL="0" marR="0" algn="just">
                        <a:lnSpc>
                          <a:spcPct val="100000"/>
                        </a:lnSpc>
                        <a:spcBef>
                          <a:spcPts val="0"/>
                        </a:spcBef>
                        <a:spcAft>
                          <a:spcPts val="1000"/>
                        </a:spcAft>
                      </a:pPr>
                      <a:r>
                        <a:rPr lang="en-US" sz="2200" dirty="0">
                          <a:solidFill>
                            <a:srgbClr val="0509BB"/>
                          </a:solidFill>
                          <a:effectLst/>
                          <a:latin typeface="Times New Roman" pitchFamily="18" charset="0"/>
                          <a:cs typeface="Times New Roman" pitchFamily="18" charset="0"/>
                        </a:rPr>
                        <a:t> </a:t>
                      </a:r>
                      <a:endParaRPr lang="en-US" sz="2200" dirty="0">
                        <a:solidFill>
                          <a:srgbClr val="0509BB"/>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0000"/>
                        </a:lnSpc>
                        <a:spcBef>
                          <a:spcPts val="300"/>
                        </a:spcBef>
                        <a:spcAft>
                          <a:spcPts val="0"/>
                        </a:spcAft>
                      </a:pPr>
                      <a:r>
                        <a:rPr lang="en-US" sz="2200" dirty="0" err="1">
                          <a:solidFill>
                            <a:srgbClr val="0509BB"/>
                          </a:solidFill>
                          <a:effectLst/>
                          <a:latin typeface="Times New Roman" pitchFamily="18" charset="0"/>
                          <a:cs typeface="Times New Roman" pitchFamily="18" charset="0"/>
                        </a:rPr>
                        <a:t>Hiểu</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biết</a:t>
                      </a:r>
                      <a:r>
                        <a:rPr lang="en-US" sz="2200" dirty="0">
                          <a:solidFill>
                            <a:srgbClr val="0509BB"/>
                          </a:solidFill>
                          <a:effectLst/>
                          <a:latin typeface="Times New Roman" pitchFamily="18" charset="0"/>
                          <a:cs typeface="Times New Roman" pitchFamily="18" charset="0"/>
                        </a:rPr>
                        <a:t> KT, KN </a:t>
                      </a:r>
                      <a:r>
                        <a:rPr lang="en-US" sz="2200" dirty="0" err="1">
                          <a:solidFill>
                            <a:srgbClr val="0509BB"/>
                          </a:solidFill>
                          <a:effectLst/>
                          <a:latin typeface="Times New Roman" pitchFamily="18" charset="0"/>
                          <a:cs typeface="Times New Roman" pitchFamily="18" charset="0"/>
                        </a:rPr>
                        <a:t>đã</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học</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trình</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bày</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giải</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thích</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được</a:t>
                      </a:r>
                      <a:r>
                        <a:rPr lang="en-US" sz="2200" dirty="0">
                          <a:solidFill>
                            <a:srgbClr val="0509BB"/>
                          </a:solidFill>
                          <a:effectLst/>
                          <a:latin typeface="Times New Roman" pitchFamily="18" charset="0"/>
                          <a:cs typeface="Times New Roman" pitchFamily="18" charset="0"/>
                        </a:rPr>
                        <a:t> KT </a:t>
                      </a:r>
                      <a:r>
                        <a:rPr lang="en-US" sz="2200" dirty="0" err="1">
                          <a:solidFill>
                            <a:srgbClr val="0509BB"/>
                          </a:solidFill>
                          <a:effectLst/>
                          <a:latin typeface="Times New Roman" pitchFamily="18" charset="0"/>
                          <a:cs typeface="Times New Roman" pitchFamily="18" charset="0"/>
                        </a:rPr>
                        <a:t>theo</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cách</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hiểu</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của</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cá</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nhân</a:t>
                      </a:r>
                      <a:r>
                        <a:rPr lang="en-US" sz="2200" dirty="0">
                          <a:solidFill>
                            <a:srgbClr val="0509BB"/>
                          </a:solidFill>
                          <a:effectLst/>
                          <a:latin typeface="Times New Roman" pitchFamily="18" charset="0"/>
                          <a:cs typeface="Times New Roman" pitchFamily="18" charset="0"/>
                        </a:rPr>
                        <a:t>.</a:t>
                      </a:r>
                    </a:p>
                    <a:p>
                      <a:pPr marL="0" marR="0" algn="just">
                        <a:lnSpc>
                          <a:spcPct val="100000"/>
                        </a:lnSpc>
                        <a:spcBef>
                          <a:spcPts val="0"/>
                        </a:spcBef>
                        <a:spcAft>
                          <a:spcPts val="1000"/>
                        </a:spcAft>
                      </a:pPr>
                      <a:r>
                        <a:rPr lang="en-US" sz="2200" dirty="0">
                          <a:solidFill>
                            <a:srgbClr val="0509BB"/>
                          </a:solidFill>
                          <a:effectLst/>
                          <a:latin typeface="Times New Roman" pitchFamily="18" charset="0"/>
                          <a:cs typeface="Times New Roman" pitchFamily="18" charset="0"/>
                        </a:rPr>
                        <a:t> </a:t>
                      </a:r>
                      <a:endParaRPr lang="en-US" sz="2200" dirty="0">
                        <a:solidFill>
                          <a:srgbClr val="0509BB"/>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0000"/>
                        </a:lnSpc>
                        <a:spcBef>
                          <a:spcPts val="0"/>
                        </a:spcBef>
                        <a:spcAft>
                          <a:spcPts val="1000"/>
                        </a:spcAft>
                      </a:pPr>
                      <a:r>
                        <a:rPr lang="en-US" sz="2200" dirty="0" err="1">
                          <a:solidFill>
                            <a:srgbClr val="0509BB"/>
                          </a:solidFill>
                          <a:effectLst/>
                          <a:latin typeface="Times New Roman" pitchFamily="18" charset="0"/>
                          <a:cs typeface="Times New Roman" pitchFamily="18" charset="0"/>
                        </a:rPr>
                        <a:t>Biết</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vận</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dụng</a:t>
                      </a:r>
                      <a:r>
                        <a:rPr lang="en-US" sz="2200" dirty="0">
                          <a:solidFill>
                            <a:srgbClr val="0509BB"/>
                          </a:solidFill>
                          <a:effectLst/>
                          <a:latin typeface="Times New Roman" pitchFamily="18" charset="0"/>
                          <a:cs typeface="Times New Roman" pitchFamily="18" charset="0"/>
                        </a:rPr>
                        <a:t> KT, KN </a:t>
                      </a:r>
                      <a:r>
                        <a:rPr lang="en-US" sz="2200" dirty="0" err="1">
                          <a:solidFill>
                            <a:srgbClr val="0509BB"/>
                          </a:solidFill>
                          <a:effectLst/>
                          <a:latin typeface="Times New Roman" pitchFamily="18" charset="0"/>
                          <a:cs typeface="Times New Roman" pitchFamily="18" charset="0"/>
                        </a:rPr>
                        <a:t>đã</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học</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để</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giải</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quyết</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những</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vấn</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đề</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quen</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thuộc</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tương</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tự</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trong</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học</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tập</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cuộc</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sống</a:t>
                      </a:r>
                      <a:r>
                        <a:rPr lang="en-US" sz="2200" dirty="0">
                          <a:solidFill>
                            <a:srgbClr val="0509BB"/>
                          </a:solidFill>
                          <a:effectLst/>
                          <a:latin typeface="Times New Roman" pitchFamily="18" charset="0"/>
                          <a:cs typeface="Times New Roman" pitchFamily="18" charset="0"/>
                        </a:rPr>
                        <a:t>.</a:t>
                      </a:r>
                      <a:endParaRPr lang="en-US" sz="2200" dirty="0">
                        <a:solidFill>
                          <a:srgbClr val="0509BB"/>
                        </a:solidFill>
                        <a:effectLst/>
                        <a:latin typeface="Times New Roman" pitchFamily="18" charset="0"/>
                        <a:ea typeface="Calibri"/>
                        <a:cs typeface="Times New Roman" pitchFamily="18" charset="0"/>
                      </a:endParaRPr>
                    </a:p>
                  </a:txBody>
                  <a:tcPr marL="68580" marR="68580" marT="0" marB="0"/>
                </a:tc>
                <a:tc>
                  <a:txBody>
                    <a:bodyPr/>
                    <a:lstStyle/>
                    <a:p>
                      <a:pPr marL="0" marR="0" algn="just">
                        <a:lnSpc>
                          <a:spcPct val="100000"/>
                        </a:lnSpc>
                        <a:spcBef>
                          <a:spcPts val="300"/>
                        </a:spcBef>
                        <a:spcAft>
                          <a:spcPts val="0"/>
                        </a:spcAft>
                      </a:pPr>
                      <a:r>
                        <a:rPr lang="en-US" sz="2200" dirty="0" err="1">
                          <a:solidFill>
                            <a:srgbClr val="0509BB"/>
                          </a:solidFill>
                          <a:effectLst/>
                          <a:latin typeface="Times New Roman" pitchFamily="18" charset="0"/>
                          <a:cs typeface="Times New Roman" pitchFamily="18" charset="0"/>
                        </a:rPr>
                        <a:t>Vận</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dụng</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các</a:t>
                      </a:r>
                      <a:r>
                        <a:rPr lang="en-US" sz="2200" dirty="0">
                          <a:solidFill>
                            <a:srgbClr val="0509BB"/>
                          </a:solidFill>
                          <a:effectLst/>
                          <a:latin typeface="Times New Roman" pitchFamily="18" charset="0"/>
                          <a:cs typeface="Times New Roman" pitchFamily="18" charset="0"/>
                        </a:rPr>
                        <a:t> KT. KN </a:t>
                      </a:r>
                      <a:r>
                        <a:rPr lang="en-US" sz="2200" dirty="0" err="1">
                          <a:solidFill>
                            <a:srgbClr val="0509BB"/>
                          </a:solidFill>
                          <a:effectLst/>
                          <a:latin typeface="Times New Roman" pitchFamily="18" charset="0"/>
                          <a:cs typeface="Times New Roman" pitchFamily="18" charset="0"/>
                        </a:rPr>
                        <a:t>đã</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học</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để</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giải</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quyết</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vấn</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đề</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mới</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hoặc</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đưa</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ra</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những</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phản</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hồi</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hợp</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lí</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trong</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học</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tập</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cuộc</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sống</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một</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cách</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linh</a:t>
                      </a:r>
                      <a:r>
                        <a:rPr lang="en-US" sz="2200" dirty="0">
                          <a:solidFill>
                            <a:srgbClr val="0509BB"/>
                          </a:solidFill>
                          <a:effectLst/>
                          <a:latin typeface="Times New Roman" pitchFamily="18" charset="0"/>
                          <a:cs typeface="Times New Roman" pitchFamily="18" charset="0"/>
                        </a:rPr>
                        <a:t> </a:t>
                      </a:r>
                      <a:r>
                        <a:rPr lang="en-US" sz="2200" dirty="0" err="1">
                          <a:solidFill>
                            <a:srgbClr val="0509BB"/>
                          </a:solidFill>
                          <a:effectLst/>
                          <a:latin typeface="Times New Roman" pitchFamily="18" charset="0"/>
                          <a:cs typeface="Times New Roman" pitchFamily="18" charset="0"/>
                        </a:rPr>
                        <a:t>hoạt</a:t>
                      </a:r>
                      <a:r>
                        <a:rPr lang="en-US" sz="2200" dirty="0">
                          <a:solidFill>
                            <a:srgbClr val="0509BB"/>
                          </a:solidFill>
                          <a:effectLst/>
                          <a:latin typeface="Times New Roman" pitchFamily="18" charset="0"/>
                          <a:cs typeface="Times New Roman" pitchFamily="18" charset="0"/>
                        </a:rPr>
                        <a:t>.</a:t>
                      </a:r>
                      <a:endParaRPr lang="en-US" sz="2200" dirty="0">
                        <a:solidFill>
                          <a:srgbClr val="0509BB"/>
                        </a:solidFill>
                        <a:effectLst/>
                        <a:latin typeface="Times New Roman" pitchFamily="18" charset="0"/>
                        <a:ea typeface="Times New Roman"/>
                        <a:cs typeface="Times New Roman" pitchFamily="18" charset="0"/>
                      </a:endParaRPr>
                    </a:p>
                  </a:txBody>
                  <a:tcPr marL="68580" marR="68580" marT="0" marB="0"/>
                </a:tc>
              </a:tr>
              <a:tr h="510540">
                <a:tc>
                  <a:txBody>
                    <a:bodyPr/>
                    <a:lstStyle/>
                    <a:p>
                      <a:pPr marL="0" marR="0" algn="just">
                        <a:lnSpc>
                          <a:spcPct val="100000"/>
                        </a:lnSpc>
                        <a:spcBef>
                          <a:spcPts val="0"/>
                        </a:spcBef>
                        <a:spcAft>
                          <a:spcPts val="1000"/>
                        </a:spcAft>
                      </a:pPr>
                      <a:r>
                        <a:rPr lang="en-US" sz="2300" dirty="0" err="1">
                          <a:effectLst/>
                          <a:latin typeface="Times New Roman" pitchFamily="18" charset="0"/>
                          <a:cs typeface="Times New Roman" pitchFamily="18" charset="0"/>
                        </a:rPr>
                        <a:t>Từ</a:t>
                      </a:r>
                      <a:r>
                        <a:rPr lang="en-US" sz="2300" dirty="0" smtClean="0">
                          <a:effectLst/>
                          <a:latin typeface="Times New Roman" pitchFamily="18" charset="0"/>
                          <a:cs typeface="Times New Roman" pitchFamily="18" charset="0"/>
                        </a:rPr>
                        <a:t>/  </a:t>
                      </a:r>
                      <a:r>
                        <a:rPr lang="en-US" sz="2300" dirty="0" err="1" smtClean="0">
                          <a:effectLst/>
                          <a:latin typeface="Times New Roman" pitchFamily="18" charset="0"/>
                          <a:cs typeface="Times New Roman" pitchFamily="18" charset="0"/>
                        </a:rPr>
                        <a:t>cụm</a:t>
                      </a:r>
                      <a:r>
                        <a:rPr lang="en-US" sz="2300" dirty="0" smtClean="0">
                          <a:effectLst/>
                          <a:latin typeface="Times New Roman" pitchFamily="18" charset="0"/>
                          <a:cs typeface="Times New Roman" pitchFamily="18" charset="0"/>
                        </a:rPr>
                        <a:t> </a:t>
                      </a:r>
                      <a:r>
                        <a:rPr lang="en-US" sz="2300" dirty="0" err="1">
                          <a:effectLst/>
                          <a:latin typeface="Times New Roman" pitchFamily="18" charset="0"/>
                          <a:cs typeface="Times New Roman" pitchFamily="18" charset="0"/>
                        </a:rPr>
                        <a:t>từ</a:t>
                      </a:r>
                      <a:r>
                        <a:rPr lang="en-US" sz="2300" dirty="0">
                          <a:effectLst/>
                          <a:latin typeface="Times New Roman" pitchFamily="18" charset="0"/>
                          <a:cs typeface="Times New Roman" pitchFamily="18" charset="0"/>
                        </a:rPr>
                        <a:t> </a:t>
                      </a:r>
                      <a:r>
                        <a:rPr lang="en-US" sz="2300" dirty="0" err="1">
                          <a:effectLst/>
                          <a:latin typeface="Times New Roman" pitchFamily="18" charset="0"/>
                          <a:cs typeface="Times New Roman" pitchFamily="18" charset="0"/>
                        </a:rPr>
                        <a:t>để</a:t>
                      </a:r>
                      <a:r>
                        <a:rPr lang="en-US" sz="2300" dirty="0">
                          <a:effectLst/>
                          <a:latin typeface="Times New Roman" pitchFamily="18" charset="0"/>
                          <a:cs typeface="Times New Roman" pitchFamily="18" charset="0"/>
                        </a:rPr>
                        <a:t> </a:t>
                      </a:r>
                      <a:r>
                        <a:rPr lang="en-US" sz="2300" dirty="0" err="1">
                          <a:effectLst/>
                          <a:latin typeface="Times New Roman" pitchFamily="18" charset="0"/>
                          <a:cs typeface="Times New Roman" pitchFamily="18" charset="0"/>
                        </a:rPr>
                        <a:t>hỏi</a:t>
                      </a:r>
                      <a:endParaRPr lang="en-US" sz="2300" dirty="0">
                        <a:effectLst/>
                        <a:latin typeface="Times New Roman" pitchFamily="18" charset="0"/>
                        <a:cs typeface="Times New Roman" pitchFamily="18" charset="0"/>
                      </a:endParaRPr>
                    </a:p>
                    <a:p>
                      <a:pPr marL="0" marR="0" algn="just">
                        <a:lnSpc>
                          <a:spcPct val="100000"/>
                        </a:lnSpc>
                        <a:spcBef>
                          <a:spcPts val="0"/>
                        </a:spcBef>
                        <a:spcAft>
                          <a:spcPts val="1000"/>
                        </a:spcAft>
                      </a:pPr>
                      <a:r>
                        <a:rPr lang="en-US" sz="2300" dirty="0">
                          <a:effectLst/>
                          <a:latin typeface="Times New Roman" pitchFamily="18" charset="0"/>
                          <a:cs typeface="Times New Roman" pitchFamily="18" charset="0"/>
                        </a:rPr>
                        <a:t> </a:t>
                      </a:r>
                      <a:endParaRPr lang="en-US" sz="2300" dirty="0">
                        <a:effectLst/>
                        <a:latin typeface="Times New Roman" pitchFamily="18" charset="0"/>
                        <a:ea typeface="Calibri"/>
                        <a:cs typeface="Times New Roman" pitchFamily="18" charset="0"/>
                      </a:endParaRPr>
                    </a:p>
                  </a:txBody>
                  <a:tcPr marL="68580" marR="68580" marT="0" marB="0"/>
                </a:tc>
                <a:tc>
                  <a:txBody>
                    <a:bodyPr/>
                    <a:lstStyle/>
                    <a:p>
                      <a:r>
                        <a:rPr lang="en-US" sz="2200" dirty="0" smtClean="0">
                          <a:effectLst/>
                          <a:latin typeface="Times New Roman" pitchFamily="18" charset="0"/>
                          <a:cs typeface="Times New Roman" pitchFamily="18" charset="0"/>
                        </a:rPr>
                        <a:t>Ai, </a:t>
                      </a:r>
                      <a:r>
                        <a:rPr lang="en-US" sz="2200" dirty="0" err="1" smtClean="0">
                          <a:effectLst/>
                          <a:latin typeface="Times New Roman" pitchFamily="18" charset="0"/>
                          <a:cs typeface="Times New Roman" pitchFamily="18" charset="0"/>
                        </a:rPr>
                        <a:t>cái</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gì</a:t>
                      </a:r>
                      <a:r>
                        <a:rPr lang="en-US" sz="2200" dirty="0" smtClean="0">
                          <a:effectLst/>
                          <a:latin typeface="Times New Roman" pitchFamily="18" charset="0"/>
                          <a:cs typeface="Times New Roman" pitchFamily="18" charset="0"/>
                        </a:rPr>
                        <a:t>, ở </a:t>
                      </a:r>
                      <a:r>
                        <a:rPr lang="en-US" sz="2200" dirty="0" err="1" smtClean="0">
                          <a:effectLst/>
                          <a:latin typeface="Times New Roman" pitchFamily="18" charset="0"/>
                          <a:cs typeface="Times New Roman" pitchFamily="18" charset="0"/>
                        </a:rPr>
                        <a:t>đâu</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khi</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nào</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thế</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nào</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nêu</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mô</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tả</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kể</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tên</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liệt</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kê</a:t>
                      </a:r>
                      <a:r>
                        <a:rPr lang="en-US" sz="2200" dirty="0" smtClean="0">
                          <a:effectLst/>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a:tc>
                <a:tc>
                  <a:txBody>
                    <a:bodyPr/>
                    <a:lstStyle/>
                    <a:p>
                      <a:r>
                        <a:rPr lang="en-US" sz="2200" dirty="0" err="1" smtClean="0">
                          <a:effectLst/>
                          <a:latin typeface="Times New Roman" pitchFamily="18" charset="0"/>
                          <a:cs typeface="Times New Roman" pitchFamily="18" charset="0"/>
                        </a:rPr>
                        <a:t>rình</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bày</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giải</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thích</a:t>
                      </a:r>
                      <a:r>
                        <a:rPr lang="en-US" sz="2200" dirty="0" smtClean="0">
                          <a:effectLst/>
                          <a:latin typeface="Times New Roman" pitchFamily="18" charset="0"/>
                          <a:cs typeface="Times New Roman" pitchFamily="18" charset="0"/>
                        </a:rPr>
                        <a:t>, so </a:t>
                      </a:r>
                      <a:r>
                        <a:rPr lang="en-US" sz="2200" dirty="0" err="1" smtClean="0">
                          <a:effectLst/>
                          <a:latin typeface="Times New Roman" pitchFamily="18" charset="0"/>
                          <a:cs typeface="Times New Roman" pitchFamily="18" charset="0"/>
                        </a:rPr>
                        <a:t>sánh</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phân</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biệt</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vì</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sao</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nói</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vì</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sao</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khái</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quát</a:t>
                      </a:r>
                      <a:r>
                        <a:rPr lang="en-US" sz="2200" dirty="0" smtClean="0">
                          <a:effectLst/>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err="1" smtClean="0">
                          <a:effectLst/>
                          <a:latin typeface="Times New Roman" pitchFamily="18" charset="0"/>
                          <a:cs typeface="Times New Roman" pitchFamily="18" charset="0"/>
                        </a:rPr>
                        <a:t>Dự</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đoán</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suy</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luận</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thiết</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lập</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liên</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hệ</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vẽ</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sơ</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đồ</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lập</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niên</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biểu</a:t>
                      </a:r>
                      <a:r>
                        <a:rPr lang="en-US" sz="2200" dirty="0" smtClean="0">
                          <a:effectLst/>
                          <a:latin typeface="Times New Roman" pitchFamily="18" charset="0"/>
                          <a:cs typeface="Times New Roman" pitchFamily="18" charset="0"/>
                        </a:rPr>
                        <a:t>,….</a:t>
                      </a:r>
                      <a:endParaRPr lang="en-US" sz="2200" dirty="0" smtClean="0">
                        <a:effectLst/>
                        <a:latin typeface="Times New Roman" pitchFamily="18" charset="0"/>
                        <a:ea typeface="Calibri"/>
                        <a:cs typeface="Times New Roman" pitchFamily="18" charset="0"/>
                      </a:endParaRPr>
                    </a:p>
                    <a:p>
                      <a:endParaRPr lang="en-US" sz="2200"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err="1" smtClean="0">
                          <a:effectLst/>
                          <a:latin typeface="Times New Roman" pitchFamily="18" charset="0"/>
                          <a:cs typeface="Times New Roman" pitchFamily="18" charset="0"/>
                        </a:rPr>
                        <a:t>Bình</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luận</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đánh</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giá</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rút</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ra</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bài</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học</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liên</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hệ</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với</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thực</a:t>
                      </a:r>
                      <a:r>
                        <a:rPr lang="en-US" sz="2200" dirty="0" smtClean="0">
                          <a:effectLst/>
                          <a:latin typeface="Times New Roman" pitchFamily="18" charset="0"/>
                          <a:cs typeface="Times New Roman" pitchFamily="18" charset="0"/>
                        </a:rPr>
                        <a:t> </a:t>
                      </a:r>
                      <a:r>
                        <a:rPr lang="en-US" sz="2200" dirty="0" err="1" smtClean="0">
                          <a:effectLst/>
                          <a:latin typeface="Times New Roman" pitchFamily="18" charset="0"/>
                          <a:cs typeface="Times New Roman" pitchFamily="18" charset="0"/>
                        </a:rPr>
                        <a:t>tiễn</a:t>
                      </a:r>
                      <a:r>
                        <a:rPr lang="en-US" sz="2200" dirty="0" smtClean="0">
                          <a:effectLst/>
                          <a:latin typeface="Times New Roman" pitchFamily="18" charset="0"/>
                          <a:cs typeface="Times New Roman" pitchFamily="18" charset="0"/>
                        </a:rPr>
                        <a:t>,…..</a:t>
                      </a:r>
                      <a:endParaRPr lang="en-US" sz="2200" dirty="0" smtClean="0">
                        <a:effectLst/>
                        <a:latin typeface="Times New Roman" pitchFamily="18" charset="0"/>
                        <a:ea typeface="Calibri"/>
                        <a:cs typeface="Times New Roman" pitchFamily="18" charset="0"/>
                      </a:endParaRPr>
                    </a:p>
                    <a:p>
                      <a:endParaRPr lang="en-US" sz="2200" dirty="0">
                        <a:latin typeface="Times New Roman" pitchFamily="18" charset="0"/>
                        <a:cs typeface="Times New Roman" pitchFamily="18" charset="0"/>
                      </a:endParaRPr>
                    </a:p>
                  </a:txBody>
                  <a:tcPr/>
                </a:tc>
              </a:tr>
              <a:tr h="510540">
                <a:tc>
                  <a:txBody>
                    <a:bodyPr/>
                    <a:lstStyle/>
                    <a:p>
                      <a:pPr marL="0" marR="0" algn="just">
                        <a:lnSpc>
                          <a:spcPct val="115000"/>
                        </a:lnSpc>
                        <a:spcBef>
                          <a:spcPts val="0"/>
                        </a:spcBef>
                        <a:spcAft>
                          <a:spcPts val="1000"/>
                        </a:spcAft>
                      </a:pPr>
                      <a:r>
                        <a:rPr lang="en-US" sz="2000" dirty="0" err="1">
                          <a:effectLst/>
                          <a:latin typeface="Times New Roman" pitchFamily="18" charset="0"/>
                          <a:cs typeface="Times New Roman" pitchFamily="18" charset="0"/>
                        </a:rPr>
                        <a:t>Ví</a:t>
                      </a:r>
                      <a:r>
                        <a:rPr lang="en-US" sz="2000" dirty="0">
                          <a:effectLst/>
                          <a:latin typeface="Times New Roman" pitchFamily="18" charset="0"/>
                          <a:cs typeface="Times New Roman" pitchFamily="18" charset="0"/>
                        </a:rPr>
                        <a:t> </a:t>
                      </a:r>
                      <a:r>
                        <a:rPr lang="en-US" sz="2000" dirty="0" err="1" smtClean="0">
                          <a:effectLst/>
                          <a:latin typeface="Times New Roman" pitchFamily="18" charset="0"/>
                          <a:cs typeface="Times New Roman" pitchFamily="18" charset="0"/>
                        </a:rPr>
                        <a:t>dụ</a:t>
                      </a:r>
                      <a:endParaRPr lang="en-US" sz="2000" dirty="0">
                        <a:effectLst/>
                        <a:latin typeface="Times New Roman" pitchFamily="18" charset="0"/>
                        <a:ea typeface="Calibri"/>
                        <a:cs typeface="Times New Roman" pitchFamily="18" charset="0"/>
                      </a:endParaRPr>
                    </a:p>
                  </a:txBody>
                  <a:tcPr marL="68580" marR="68580" marT="0" marB="0"/>
                </a:tc>
                <a:tc>
                  <a:txBody>
                    <a:bodyPr/>
                    <a:lstStyle/>
                    <a:p>
                      <a:endParaRPr lang="en-US" sz="2200"/>
                    </a:p>
                  </a:txBody>
                  <a:tcPr/>
                </a:tc>
                <a:tc>
                  <a:txBody>
                    <a:bodyPr/>
                    <a:lstStyle/>
                    <a:p>
                      <a:endParaRPr lang="en-US" sz="2200"/>
                    </a:p>
                  </a:txBody>
                  <a:tcPr/>
                </a:tc>
                <a:tc>
                  <a:txBody>
                    <a:bodyPr/>
                    <a:lstStyle/>
                    <a:p>
                      <a:endParaRPr lang="en-US" sz="2200"/>
                    </a:p>
                  </a:txBody>
                  <a:tcPr/>
                </a:tc>
                <a:tc>
                  <a:txBody>
                    <a:bodyPr/>
                    <a:lstStyle/>
                    <a:p>
                      <a:endParaRPr lang="en-US" sz="22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6096000"/>
          </a:xfrm>
        </p:spPr>
        <p:txBody>
          <a:bodyPr>
            <a:normAutofit fontScale="70000" lnSpcReduction="20000"/>
          </a:bodyPr>
          <a:lstStyle/>
          <a:p>
            <a:pPr>
              <a:buNone/>
            </a:pPr>
            <a:r>
              <a:rPr lang="en-US" dirty="0" smtClean="0">
                <a:latin typeface="Times New Roman" pitchFamily="18" charset="0"/>
                <a:cs typeface="Times New Roman" pitchFamily="18" charset="0"/>
              </a:rPr>
              <a:t>Ví dụ:</a:t>
            </a:r>
          </a:p>
          <a:p>
            <a:pPr>
              <a:buFontTx/>
              <a:buChar char="-"/>
            </a:pPr>
            <a:r>
              <a:rPr lang="en-US" u="sng" dirty="0" err="1" smtClean="0">
                <a:solidFill>
                  <a:srgbClr val="0000FF"/>
                </a:solidFill>
                <a:latin typeface="Times New Roman" pitchFamily="18" charset="0"/>
                <a:cs typeface="Times New Roman" pitchFamily="18" charset="0"/>
              </a:rPr>
              <a:t>Mức</a:t>
            </a:r>
            <a:r>
              <a:rPr lang="en-US" u="sng" dirty="0" smtClean="0">
                <a:solidFill>
                  <a:srgbClr val="0000FF"/>
                </a:solidFill>
                <a:latin typeface="Times New Roman" pitchFamily="18" charset="0"/>
                <a:cs typeface="Times New Roman" pitchFamily="18" charset="0"/>
              </a:rPr>
              <a:t> 1,2 </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những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câu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hỏi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trắc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nghiệm</a:t>
            </a:r>
            <a:endParaRPr lang="en-US" dirty="0" smtClean="0">
              <a:latin typeface="Times New Roman" pitchFamily="18" charset="0"/>
              <a:cs typeface="Times New Roman" pitchFamily="18" charset="0"/>
            </a:endParaRPr>
          </a:p>
          <a:p>
            <a:pPr>
              <a:buFontTx/>
              <a:buChar char="-"/>
            </a:pPr>
            <a:endParaRPr lang="en-US" u="sng" dirty="0" smtClean="0">
              <a:solidFill>
                <a:srgbClr val="0000FF"/>
              </a:solidFill>
              <a:latin typeface="Times New Roman" pitchFamily="18" charset="0"/>
              <a:cs typeface="Times New Roman" pitchFamily="18" charset="0"/>
            </a:endParaRPr>
          </a:p>
          <a:p>
            <a:pPr>
              <a:buFontTx/>
              <a:buChar char="-"/>
            </a:pPr>
            <a:r>
              <a:rPr lang="en-US" u="sng" dirty="0" err="1" smtClean="0">
                <a:solidFill>
                  <a:srgbClr val="0000FF"/>
                </a:solidFill>
                <a:latin typeface="Times New Roman" pitchFamily="18" charset="0"/>
                <a:cs typeface="Times New Roman" pitchFamily="18" charset="0"/>
              </a:rPr>
              <a:t>Mức</a:t>
            </a:r>
            <a:r>
              <a:rPr lang="en-US" u="sng" dirty="0" smtClean="0">
                <a:solidFill>
                  <a:srgbClr val="0000FF"/>
                </a:solidFill>
                <a:latin typeface="Times New Roman" pitchFamily="18" charset="0"/>
                <a:cs typeface="Times New Roman" pitchFamily="18" charset="0"/>
              </a:rPr>
              <a:t> 3:</a:t>
            </a:r>
          </a:p>
          <a:p>
            <a:pPr>
              <a:buFontTx/>
              <a:buChar char="-"/>
            </a:pPr>
            <a:endParaRPr lang="en-US" u="sng" dirty="0" smtClean="0">
              <a:solidFill>
                <a:srgbClr val="0000FF"/>
              </a:solidFill>
              <a:latin typeface="Times New Roman" pitchFamily="18" charset="0"/>
              <a:cs typeface="Times New Roman" pitchFamily="18" charset="0"/>
            </a:endParaRPr>
          </a:p>
          <a:p>
            <a:pPr>
              <a:buFont typeface="Arial" pitchFamily="34" charset="0"/>
              <a:buChar char="•"/>
            </a:pPr>
            <a:r>
              <a:rPr lang="en-US" i="1" dirty="0" err="1" smtClean="0">
                <a:solidFill>
                  <a:srgbClr val="080808"/>
                </a:solidFill>
                <a:latin typeface="Times New Roman" pitchFamily="18" charset="0"/>
                <a:cs typeface="Times New Roman" pitchFamily="18" charset="0"/>
              </a:rPr>
              <a:t>Hãy</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kể</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tên</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những</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cách</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sản</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xuất</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những</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hoạt</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động</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vui</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chơi</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từ</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thời</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Hùng</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Vương</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còn</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lưu</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lại</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đến</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ngày</a:t>
            </a:r>
            <a:r>
              <a:rPr lang="en-US" i="1" dirty="0" smtClean="0">
                <a:solidFill>
                  <a:srgbClr val="080808"/>
                </a:solidFill>
                <a:latin typeface="Times New Roman" pitchFamily="18" charset="0"/>
                <a:cs typeface="Times New Roman" pitchFamily="18" charset="0"/>
              </a:rPr>
              <a:t> nay</a:t>
            </a:r>
          </a:p>
          <a:p>
            <a:pPr>
              <a:buFont typeface="Arial" pitchFamily="34" charset="0"/>
              <a:buChar char="•"/>
            </a:pPr>
            <a:r>
              <a:rPr lang="en-US" i="1" dirty="0" err="1" smtClean="0">
                <a:solidFill>
                  <a:srgbClr val="080808"/>
                </a:solidFill>
                <a:latin typeface="Times New Roman" pitchFamily="18" charset="0"/>
                <a:cs typeface="Times New Roman" pitchFamily="18" charset="0"/>
              </a:rPr>
              <a:t>Hãy</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liệt</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kê</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tên</a:t>
            </a:r>
            <a:r>
              <a:rPr lang="en-US" i="1" dirty="0" smtClean="0">
                <a:solidFill>
                  <a:srgbClr val="080808"/>
                </a:solidFill>
                <a:latin typeface="Times New Roman" pitchFamily="18" charset="0"/>
                <a:cs typeface="Times New Roman" pitchFamily="18" charset="0"/>
              </a:rPr>
              <a:t> 3 </a:t>
            </a:r>
            <a:r>
              <a:rPr lang="en-US" i="1" dirty="0" err="1" smtClean="0">
                <a:solidFill>
                  <a:srgbClr val="080808"/>
                </a:solidFill>
                <a:latin typeface="Times New Roman" pitchFamily="18" charset="0"/>
                <a:cs typeface="Times New Roman" pitchFamily="18" charset="0"/>
              </a:rPr>
              <a:t>nhân</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vật</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lịch</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sử</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trong</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chương</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trình</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lớp</a:t>
            </a:r>
            <a:r>
              <a:rPr lang="en-US" i="1" dirty="0" smtClean="0">
                <a:solidFill>
                  <a:srgbClr val="080808"/>
                </a:solidFill>
                <a:latin typeface="Times New Roman" pitchFamily="18" charset="0"/>
                <a:cs typeface="Times New Roman" pitchFamily="18" charset="0"/>
              </a:rPr>
              <a:t> 4 </a:t>
            </a:r>
            <a:r>
              <a:rPr lang="en-US" i="1" dirty="0" err="1" smtClean="0">
                <a:solidFill>
                  <a:srgbClr val="080808"/>
                </a:solidFill>
                <a:latin typeface="Times New Roman" pitchFamily="18" charset="0"/>
                <a:cs typeface="Times New Roman" pitchFamily="18" charset="0"/>
              </a:rPr>
              <a:t>mà</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em</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ấn</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tượng</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nhất</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và</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nêu</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những</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công</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lao</a:t>
            </a:r>
            <a:r>
              <a:rPr lang="en-US" i="1" dirty="0" smtClean="0">
                <a:solidFill>
                  <a:srgbClr val="080808"/>
                </a:solidFill>
                <a:latin typeface="Times New Roman" pitchFamily="18" charset="0"/>
                <a:cs typeface="Times New Roman" pitchFamily="18" charset="0"/>
              </a:rPr>
              <a:t>/</a:t>
            </a:r>
            <a:r>
              <a:rPr lang="en-US" i="1" dirty="0" err="1" smtClean="0">
                <a:solidFill>
                  <a:srgbClr val="080808"/>
                </a:solidFill>
                <a:latin typeface="Times New Roman" pitchFamily="18" charset="0"/>
                <a:cs typeface="Times New Roman" pitchFamily="18" charset="0"/>
              </a:rPr>
              <a:t>đóng</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góp</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của</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họ</a:t>
            </a:r>
            <a:endParaRPr lang="en-US" i="1" dirty="0" smtClean="0">
              <a:solidFill>
                <a:srgbClr val="080808"/>
              </a:solidFill>
              <a:latin typeface="Times New Roman" pitchFamily="18" charset="0"/>
              <a:cs typeface="Times New Roman" pitchFamily="18" charset="0"/>
            </a:endParaRPr>
          </a:p>
          <a:p>
            <a:pPr>
              <a:buFont typeface="Arial" pitchFamily="34" charset="0"/>
              <a:buChar char="•"/>
            </a:pPr>
            <a:endParaRPr lang="en-US" i="1" dirty="0" smtClean="0">
              <a:solidFill>
                <a:srgbClr val="080808"/>
              </a:solidFill>
              <a:latin typeface="Times New Roman" pitchFamily="18" charset="0"/>
              <a:cs typeface="Times New Roman" pitchFamily="18" charset="0"/>
            </a:endParaRPr>
          </a:p>
          <a:p>
            <a:pPr>
              <a:buFontTx/>
              <a:buChar char="-"/>
            </a:pPr>
            <a:r>
              <a:rPr lang="en-US" u="sng" dirty="0" err="1" smtClean="0">
                <a:solidFill>
                  <a:srgbClr val="0000FF"/>
                </a:solidFill>
                <a:latin typeface="Times New Roman" pitchFamily="18" charset="0"/>
                <a:cs typeface="Times New Roman" pitchFamily="18" charset="0"/>
              </a:rPr>
              <a:t>Mức</a:t>
            </a:r>
            <a:r>
              <a:rPr lang="en-US" u="sng" dirty="0" smtClean="0">
                <a:solidFill>
                  <a:srgbClr val="0000FF"/>
                </a:solidFill>
                <a:latin typeface="Times New Roman" pitchFamily="18" charset="0"/>
                <a:cs typeface="Times New Roman" pitchFamily="18" charset="0"/>
              </a:rPr>
              <a:t> 4</a:t>
            </a:r>
            <a:r>
              <a:rPr lang="en-US" dirty="0" smtClean="0">
                <a:solidFill>
                  <a:srgbClr val="0000FF"/>
                </a:solidFill>
                <a:latin typeface="Times New Roman" pitchFamily="18" charset="0"/>
                <a:cs typeface="Times New Roman" pitchFamily="18" charset="0"/>
              </a:rPr>
              <a:t>:</a:t>
            </a:r>
          </a:p>
          <a:p>
            <a:pPr>
              <a:buFontTx/>
              <a:buChar char="-"/>
            </a:pPr>
            <a:endParaRPr lang="en-US" dirty="0" smtClean="0">
              <a:solidFill>
                <a:srgbClr val="0000FF"/>
              </a:solidFill>
              <a:latin typeface="Times New Roman" pitchFamily="18" charset="0"/>
              <a:cs typeface="Times New Roman" pitchFamily="18" charset="0"/>
            </a:endParaRPr>
          </a:p>
          <a:p>
            <a:pPr>
              <a:buFont typeface="Wingdings" pitchFamily="2" charset="2"/>
              <a:buChar char="§"/>
            </a:pPr>
            <a:r>
              <a:rPr lang="en-US" i="1" dirty="0" err="1" smtClean="0">
                <a:solidFill>
                  <a:srgbClr val="080808"/>
                </a:solidFill>
                <a:latin typeface="Times New Roman" pitchFamily="18" charset="0"/>
                <a:cs typeface="Times New Roman" pitchFamily="18" charset="0"/>
              </a:rPr>
              <a:t>Quần</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thể</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di</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tích</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cố</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đô</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Huế</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được</a:t>
            </a:r>
            <a:r>
              <a:rPr lang="en-US" i="1" dirty="0" smtClean="0">
                <a:solidFill>
                  <a:srgbClr val="080808"/>
                </a:solidFill>
                <a:latin typeface="Times New Roman" pitchFamily="18" charset="0"/>
                <a:cs typeface="Times New Roman" pitchFamily="18" charset="0"/>
              </a:rPr>
              <a:t> UNESCO </a:t>
            </a:r>
            <a:r>
              <a:rPr lang="en-US" i="1" dirty="0" err="1" smtClean="0">
                <a:solidFill>
                  <a:srgbClr val="080808"/>
                </a:solidFill>
                <a:latin typeface="Times New Roman" pitchFamily="18" charset="0"/>
                <a:cs typeface="Times New Roman" pitchFamily="18" charset="0"/>
              </a:rPr>
              <a:t>công</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nhận</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là</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di</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sản</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văn</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hóa</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thế</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giới</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Là</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người</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Việt</a:t>
            </a:r>
            <a:r>
              <a:rPr lang="en-US" i="1" dirty="0" smtClean="0">
                <a:solidFill>
                  <a:srgbClr val="080808"/>
                </a:solidFill>
                <a:latin typeface="Times New Roman" pitchFamily="18" charset="0"/>
                <a:cs typeface="Times New Roman" pitchFamily="18" charset="0"/>
              </a:rPr>
              <a:t> Nam, </a:t>
            </a:r>
            <a:r>
              <a:rPr lang="en-US" i="1" dirty="0" err="1" smtClean="0">
                <a:solidFill>
                  <a:srgbClr val="080808"/>
                </a:solidFill>
                <a:latin typeface="Times New Roman" pitchFamily="18" charset="0"/>
                <a:cs typeface="Times New Roman" pitchFamily="18" charset="0"/>
              </a:rPr>
              <a:t>em</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có</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dự</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kiến</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sẽ</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quảng</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bá</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gì</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cho</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di</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tích</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này</a:t>
            </a:r>
            <a:r>
              <a:rPr lang="en-US" i="1" dirty="0" smtClean="0">
                <a:solidFill>
                  <a:srgbClr val="080808"/>
                </a:solidFill>
                <a:latin typeface="Times New Roman" pitchFamily="18" charset="0"/>
                <a:cs typeface="Times New Roman" pitchFamily="18" charset="0"/>
              </a:rPr>
              <a:t>?</a:t>
            </a:r>
          </a:p>
          <a:p>
            <a:pPr>
              <a:buFont typeface="Wingdings" pitchFamily="2" charset="2"/>
              <a:buChar char="§"/>
            </a:pPr>
            <a:r>
              <a:rPr lang="en-US" i="1" dirty="0" err="1" smtClean="0">
                <a:solidFill>
                  <a:srgbClr val="080808"/>
                </a:solidFill>
                <a:latin typeface="Times New Roman" pitchFamily="18" charset="0"/>
                <a:cs typeface="Times New Roman" pitchFamily="18" charset="0"/>
              </a:rPr>
              <a:t>Để</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ghi</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nhớ</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công</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ơn</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của</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các</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liệt</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sĩ</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trường</a:t>
            </a:r>
            <a:r>
              <a:rPr lang="en-US" i="1" dirty="0" smtClean="0">
                <a:solidFill>
                  <a:srgbClr val="080808"/>
                </a:solidFill>
                <a:latin typeface="Times New Roman" pitchFamily="18" charset="0"/>
                <a:cs typeface="Times New Roman" pitchFamily="18" charset="0"/>
              </a:rPr>
              <a:t>/</a:t>
            </a:r>
            <a:r>
              <a:rPr lang="en-US" i="1" dirty="0" err="1" smtClean="0">
                <a:solidFill>
                  <a:srgbClr val="080808"/>
                </a:solidFill>
                <a:latin typeface="Times New Roman" pitchFamily="18" charset="0"/>
                <a:cs typeface="Times New Roman" pitchFamily="18" charset="0"/>
              </a:rPr>
              <a:t>địa</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phương</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em</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đã</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tổ</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chức</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những</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hoạt</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động</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nào</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Em</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đã</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làm</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gì</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để</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thể</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hiện</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lòng</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biết</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ơn</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các</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liệt</a:t>
            </a:r>
            <a:r>
              <a:rPr lang="en-US" i="1" dirty="0" smtClean="0">
                <a:solidFill>
                  <a:srgbClr val="080808"/>
                </a:solidFill>
                <a:latin typeface="Times New Roman" pitchFamily="18" charset="0"/>
                <a:cs typeface="Times New Roman" pitchFamily="18" charset="0"/>
              </a:rPr>
              <a:t> </a:t>
            </a:r>
            <a:r>
              <a:rPr lang="en-US" i="1" dirty="0" err="1" smtClean="0">
                <a:solidFill>
                  <a:srgbClr val="080808"/>
                </a:solidFill>
                <a:latin typeface="Times New Roman" pitchFamily="18" charset="0"/>
                <a:cs typeface="Times New Roman" pitchFamily="18" charset="0"/>
              </a:rPr>
              <a:t>sĩ</a:t>
            </a:r>
            <a:r>
              <a:rPr lang="en-US" i="1" dirty="0" smtClean="0">
                <a:solidFill>
                  <a:srgbClr val="080808"/>
                </a:solidFill>
                <a:latin typeface="Times New Roman" pitchFamily="18" charset="0"/>
                <a:cs typeface="Times New Roman" pitchFamily="18"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heckerboard(across)">
                                      <p:cBhvr>
                                        <p:cTn id="15" dur="500"/>
                                        <p:tgtEl>
                                          <p:spTgt spid="3">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heckerboard(across)">
                                      <p:cBhvr>
                                        <p:cTn id="18" dur="500"/>
                                        <p:tgtEl>
                                          <p:spTgt spid="3">
                                            <p:txEl>
                                              <p:pRg st="5" end="5"/>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heckerboard(across)">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checkerboard(across)">
                                      <p:cBhvr>
                                        <p:cTn id="26" dur="500"/>
                                        <p:tgtEl>
                                          <p:spTgt spid="3">
                                            <p:txEl>
                                              <p:pRg st="8" end="8"/>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29" dur="500"/>
                                        <p:tgtEl>
                                          <p:spTgt spid="3">
                                            <p:txEl>
                                              <p:pRg st="10" end="10"/>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5851525"/>
          </a:xfrm>
        </p:spPr>
        <p:txBody>
          <a:bodyPr>
            <a:normAutofit fontScale="70000" lnSpcReduction="20000"/>
          </a:bodyPr>
          <a:lstStyle/>
          <a:p>
            <a:pPr algn="ctr">
              <a:buNone/>
            </a:pPr>
            <a:r>
              <a:rPr lang="vi-VN" b="1" dirty="0" smtClean="0">
                <a:solidFill>
                  <a:srgbClr val="0000FF"/>
                </a:solidFill>
                <a:latin typeface="Times New Roman" pitchFamily="18" charset="0"/>
                <a:cs typeface="Times New Roman" pitchFamily="18" charset="0"/>
              </a:rPr>
              <a:t>Cách biên soạn để kiểm tra định kì môn LS&amp;ĐL với các câu hỏi theo 4 mức</a:t>
            </a:r>
            <a:endParaRPr lang="en-US" b="1" dirty="0" smtClean="0">
              <a:solidFill>
                <a:srgbClr val="0000FF"/>
              </a:solidFill>
              <a:latin typeface="Times New Roman" pitchFamily="18" charset="0"/>
              <a:cs typeface="Times New Roman" pitchFamily="18" charset="0"/>
            </a:endParaRPr>
          </a:p>
          <a:p>
            <a:pPr marL="0" indent="0">
              <a:buNone/>
            </a:pPr>
            <a:r>
              <a:rPr lang="en-US" b="1" dirty="0" smtClean="0">
                <a:latin typeface="Times New Roman" pitchFamily="18" charset="0"/>
                <a:cs typeface="Times New Roman" pitchFamily="18" charset="0"/>
              </a:rPr>
              <a:t>1. </a:t>
            </a:r>
            <a:r>
              <a:rPr lang="en-US" b="1" dirty="0" err="1" smtClean="0">
                <a:latin typeface="Times New Roman" pitchFamily="18" charset="0"/>
                <a:cs typeface="Times New Roman" pitchFamily="18" charset="0"/>
              </a:rPr>
              <a:t>Quy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trình</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xây</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dựng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đề</a:t>
            </a:r>
            <a:endParaRPr lang="en-US" b="1"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Bước 1: Xác định mục đích </a:t>
            </a:r>
            <a:r>
              <a:rPr lang="en-US" dirty="0" smtClean="0">
                <a:latin typeface="Times New Roman" pitchFamily="18" charset="0"/>
                <a:cs typeface="Times New Roman" pitchFamily="18" charset="0"/>
              </a:rPr>
              <a:t>ĐG</a:t>
            </a:r>
            <a:r>
              <a:rPr lang="vi-VN"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ĐGKQHT</a:t>
            </a:r>
            <a:r>
              <a:rPr lang="vi-VN" dirty="0" smtClean="0">
                <a:latin typeface="Times New Roman" pitchFamily="18" charset="0"/>
                <a:cs typeface="Times New Roman" pitchFamily="18" charset="0"/>
              </a:rPr>
              <a:t>, năng lực, phẩm chất nào của học sinh? Vào thời điểm nào? Đối tượng học sinh nào?...)</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Bước 2: Xây dựng nội dung </a:t>
            </a:r>
            <a:r>
              <a:rPr lang="en-US" dirty="0" smtClean="0">
                <a:latin typeface="Times New Roman" pitchFamily="18" charset="0"/>
                <a:cs typeface="Times New Roman" pitchFamily="18" charset="0"/>
              </a:rPr>
              <a:t>ĐG</a:t>
            </a:r>
            <a:r>
              <a:rPr lang="vi-VN" dirty="0" smtClean="0">
                <a:latin typeface="Times New Roman" pitchFamily="18" charset="0"/>
                <a:cs typeface="Times New Roman" pitchFamily="18" charset="0"/>
              </a:rPr>
              <a:t> (dựa vào </a:t>
            </a:r>
            <a:r>
              <a:rPr lang="en-US" dirty="0" smtClean="0">
                <a:latin typeface="Times New Roman" pitchFamily="18" charset="0"/>
                <a:cs typeface="Times New Roman" pitchFamily="18" charset="0"/>
              </a:rPr>
              <a:t>MĐ ĐG</a:t>
            </a:r>
            <a:r>
              <a:rPr lang="vi-VN" dirty="0" smtClean="0">
                <a:latin typeface="Times New Roman" pitchFamily="18" charset="0"/>
                <a:cs typeface="Times New Roman" pitchFamily="18" charset="0"/>
              </a:rPr>
              <a:t>, Chuẩn kiến thức, kỹ năng, nội dung trọng tâm cốt lõi…để xác định các chủ đề nội dung cần </a:t>
            </a:r>
            <a:r>
              <a:rPr lang="en-US" dirty="0" smtClean="0">
                <a:latin typeface="Times New Roman" pitchFamily="18" charset="0"/>
                <a:cs typeface="Times New Roman" pitchFamily="18" charset="0"/>
              </a:rPr>
              <a:t>ĐG</a:t>
            </a:r>
            <a:r>
              <a:rPr lang="vi-VN"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Bước 3: Xây dựng các câu hỏi/bài tập (số lượng các câu hỏi, dạng câu hỏi, mức độ dựa trên các </a:t>
            </a:r>
            <a:r>
              <a:rPr lang="vi-VN" b="1" i="1" dirty="0" smtClean="0">
                <a:latin typeface="Times New Roman" pitchFamily="18" charset="0"/>
                <a:cs typeface="Times New Roman" pitchFamily="18" charset="0"/>
              </a:rPr>
              <a:t>chủ đề nội dung cụ thể</a:t>
            </a:r>
            <a:r>
              <a:rPr lang="vi-VN" dirty="0" smtClean="0">
                <a:latin typeface="Times New Roman" pitchFamily="18" charset="0"/>
                <a:cs typeface="Times New Roman" pitchFamily="18" charset="0"/>
              </a:rPr>
              <a:t> của bước 2)</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Bước 4: Dự kiến các phương án đáp án các câu hỏi/bài tập ở bước 3 và thời gian làm bài.</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Bước 5: Dự kiến điểm số cho các câu hỏi/bài tập (căn cứ vào số lượng câu hỏi/bài tập, các mức và mục đích đánh giá</a:t>
            </a:r>
            <a:r>
              <a:rPr lang="en-US" dirty="0" smtClean="0">
                <a:latin typeface="Times New Roman" pitchFamily="18" charset="0"/>
                <a:cs typeface="Times New Roman" pitchFamily="18" charset="0"/>
              </a:rPr>
              <a:t>;</a:t>
            </a:r>
            <a:r>
              <a:rPr lang="vi-VN" dirty="0" smtClean="0">
                <a:latin typeface="Times New Roman" pitchFamily="18" charset="0"/>
                <a:cs typeface="Times New Roman" pitchFamily="18" charset="0"/>
              </a:rPr>
              <a:t> đồng thời phải dự kiến hình dung được các tình huống học sinh sẽ gặp phải trong khi làm bài kiểm tra để ước tính điểm số)</a:t>
            </a:r>
            <a:endParaRPr lang="en-US" dirty="0" smtClean="0">
              <a:latin typeface="Times New Roman" pitchFamily="18" charset="0"/>
              <a:cs typeface="Times New Roman" pitchFamily="18" charset="0"/>
            </a:endParaRPr>
          </a:p>
          <a:p>
            <a:pPr marL="0" indent="0">
              <a:buNone/>
            </a:pP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Bước 6: Điều chỉnh và hoàn thiện đề kiểm tra</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86800" cy="6477000"/>
          </a:xfrm>
        </p:spPr>
        <p:txBody>
          <a:bodyPr>
            <a:normAutofit/>
          </a:bodyPr>
          <a:lstStyle/>
          <a:p>
            <a:pPr marL="0" indent="0">
              <a:spcBef>
                <a:spcPts val="1200"/>
              </a:spcBef>
              <a:buNone/>
            </a:pPr>
            <a:r>
              <a:rPr lang="en-US" sz="2400" b="1" dirty="0" smtClean="0">
                <a:latin typeface="Times New Roman" pitchFamily="18" charset="0"/>
                <a:cs typeface="Times New Roman" pitchFamily="18" charset="0"/>
              </a:rPr>
              <a:t>2. </a:t>
            </a:r>
            <a:r>
              <a:rPr lang="en-US" sz="2400" b="1" dirty="0" err="1" smtClean="0">
                <a:latin typeface="Times New Roman" pitchFamily="18" charset="0"/>
                <a:cs typeface="Times New Roman" pitchFamily="18" charset="0"/>
              </a:rPr>
              <a:t>Gợi</a:t>
            </a:r>
            <a:r>
              <a:rPr lang="en-US" sz="2400" b="1" dirty="0" smtClean="0">
                <a:latin typeface="Times New Roman" pitchFamily="18" charset="0"/>
                <a:cs typeface="Times New Roman" pitchFamily="18" charset="0"/>
              </a:rPr>
              <a:t> ý </a:t>
            </a:r>
            <a:r>
              <a:rPr lang="en-US" sz="2400" b="1" dirty="0" err="1" smtClean="0">
                <a:latin typeface="Times New Roman" pitchFamily="18" charset="0"/>
                <a:cs typeface="Times New Roman" pitchFamily="18" charset="0"/>
              </a:rPr>
              <a:t>cấu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trúc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kiểm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tra</a:t>
            </a:r>
            <a:endParaRPr lang="en-US" sz="2400" b="1" dirty="0" smtClean="0">
              <a:latin typeface="Times New Roman" pitchFamily="18" charset="0"/>
              <a:cs typeface="Times New Roman" pitchFamily="18" charset="0"/>
            </a:endParaRPr>
          </a:p>
          <a:p>
            <a:pPr marL="0" indent="0">
              <a:spcBef>
                <a:spcPts val="1200"/>
              </a:spcBef>
              <a:spcAft>
                <a:spcPts val="600"/>
              </a:spcAft>
              <a:buNone/>
            </a:pP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n</a:t>
            </a:r>
            <a:r>
              <a:rPr lang="vi-VN" sz="2400" dirty="0" smtClean="0">
                <a:latin typeface="Times New Roman" pitchFamily="18" charset="0"/>
                <a:cs typeface="Times New Roman" pitchFamily="18" charset="0"/>
              </a:rPr>
              <a:t>ội dung</a:t>
            </a: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0" indent="0">
              <a:spcBef>
                <a:spcPts val="600"/>
              </a:spcBef>
              <a:spcAft>
                <a:spcPts val="600"/>
              </a:spcAft>
              <a:buNone/>
            </a:pP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Lịch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khoảng</a:t>
            </a:r>
            <a:r>
              <a:rPr lang="en-US" sz="2400" dirty="0" smtClean="0">
                <a:latin typeface="Times New Roman" pitchFamily="18" charset="0"/>
                <a:cs typeface="Times New Roman" pitchFamily="18" charset="0"/>
              </a:rPr>
              <a:t> 50 %</a:t>
            </a:r>
          </a:p>
          <a:p>
            <a:pPr marL="0" indent="0">
              <a:spcBef>
                <a:spcPts val="600"/>
              </a:spcBef>
              <a:spcAft>
                <a:spcPts val="600"/>
              </a:spcAft>
              <a:buNone/>
            </a:pP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khoảng</a:t>
            </a:r>
            <a:r>
              <a:rPr lang="en-US" sz="2400" dirty="0" smtClean="0">
                <a:latin typeface="Times New Roman" pitchFamily="18" charset="0"/>
                <a:cs typeface="Times New Roman" pitchFamily="18" charset="0"/>
              </a:rPr>
              <a:t> 50 %</a:t>
            </a:r>
          </a:p>
          <a:p>
            <a:pPr marL="0" indent="0">
              <a:spcBef>
                <a:spcPts val="600"/>
              </a:spcBef>
              <a:spcAft>
                <a:spcPts val="600"/>
              </a:spcAft>
              <a:buNone/>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Đối với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mức</a:t>
            </a:r>
            <a:r>
              <a:rPr lang="en-US" sz="2400" dirty="0" smtClean="0">
                <a:latin typeface="Times New Roman" pitchFamily="18" charset="0"/>
                <a:cs typeface="Times New Roman" pitchFamily="18" charset="0"/>
              </a:rPr>
              <a:t>: </a:t>
            </a:r>
          </a:p>
          <a:p>
            <a:pPr marL="0" indent="0">
              <a:spcBef>
                <a:spcPts val="600"/>
              </a:spcBef>
              <a:spcAft>
                <a:spcPts val="600"/>
              </a:spcAft>
              <a:buNone/>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Mức 1: Khoảng </a:t>
            </a:r>
            <a:r>
              <a:rPr lang="en-US" sz="2400" dirty="0" smtClean="0">
                <a:latin typeface="Times New Roman" pitchFamily="18" charset="0"/>
                <a:cs typeface="Times New Roman" pitchFamily="18" charset="0"/>
              </a:rPr>
              <a:t>4</a:t>
            </a:r>
            <a:r>
              <a:rPr lang="vi-VN" sz="2400" dirty="0" smtClean="0">
                <a:latin typeface="Times New Roman" pitchFamily="18" charset="0"/>
                <a:cs typeface="Times New Roman" pitchFamily="18" charset="0"/>
              </a:rPr>
              <a:t>0%; Mức 2: Khoảng </a:t>
            </a:r>
            <a:r>
              <a:rPr lang="en-US" sz="2400" dirty="0" smtClean="0">
                <a:latin typeface="Times New Roman" pitchFamily="18" charset="0"/>
                <a:cs typeface="Times New Roman" pitchFamily="18" charset="0"/>
              </a:rPr>
              <a:t>3</a:t>
            </a:r>
            <a:r>
              <a:rPr lang="vi-VN" sz="2400" dirty="0" smtClean="0">
                <a:latin typeface="Times New Roman" pitchFamily="18" charset="0"/>
                <a:cs typeface="Times New Roman" pitchFamily="18" charset="0"/>
              </a:rPr>
              <a:t>0%;</a:t>
            </a:r>
            <a:endParaRPr lang="en-US" sz="2400" dirty="0" smtClean="0">
              <a:latin typeface="Times New Roman" pitchFamily="18" charset="0"/>
              <a:cs typeface="Times New Roman" pitchFamily="18" charset="0"/>
            </a:endParaRPr>
          </a:p>
          <a:p>
            <a:pPr marL="0" indent="0">
              <a:spcBef>
                <a:spcPts val="600"/>
              </a:spcBef>
              <a:spcAft>
                <a:spcPts val="600"/>
              </a:spcAft>
              <a:buNone/>
            </a:pP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 Mức</a:t>
            </a:r>
            <a:r>
              <a:rPr lang="en-US" sz="2400" dirty="0" smtClean="0">
                <a:latin typeface="Times New Roman" pitchFamily="18" charset="0"/>
                <a:cs typeface="Times New Roman" pitchFamily="18" charset="0"/>
              </a:rPr>
              <a:t> 3: </a:t>
            </a:r>
            <a:r>
              <a:rPr lang="en-US" sz="2400" dirty="0" err="1" smtClean="0">
                <a:latin typeface="Times New Roman" pitchFamily="18" charset="0"/>
                <a:cs typeface="Times New Roman" pitchFamily="18" charset="0"/>
              </a:rPr>
              <a:t>khoảng</a:t>
            </a:r>
            <a:r>
              <a:rPr lang="en-US" sz="2400" dirty="0" smtClean="0">
                <a:latin typeface="Times New Roman" pitchFamily="18" charset="0"/>
                <a:cs typeface="Times New Roman" pitchFamily="18" charset="0"/>
              </a:rPr>
              <a:t> 20%; </a:t>
            </a:r>
            <a:r>
              <a:rPr lang="en-US" sz="2400" dirty="0" err="1" smtClean="0">
                <a:latin typeface="Times New Roman" pitchFamily="18" charset="0"/>
                <a:cs typeface="Times New Roman" pitchFamily="18" charset="0"/>
              </a:rPr>
              <a:t>Mức</a:t>
            </a:r>
            <a:r>
              <a:rPr lang="en-US" sz="2400" dirty="0" smtClean="0">
                <a:latin typeface="Times New Roman" pitchFamily="18" charset="0"/>
                <a:cs typeface="Times New Roman" pitchFamily="18" charset="0"/>
              </a:rPr>
              <a:t> 4: </a:t>
            </a:r>
            <a:r>
              <a:rPr lang="vi-VN" sz="2400" dirty="0" smtClean="0">
                <a:latin typeface="Times New Roman" pitchFamily="18" charset="0"/>
                <a:cs typeface="Times New Roman" pitchFamily="18" charset="0"/>
              </a:rPr>
              <a:t> Khoảng </a:t>
            </a:r>
            <a:r>
              <a:rPr lang="en-US" sz="2400" dirty="0" smtClean="0">
                <a:latin typeface="Times New Roman" pitchFamily="18" charset="0"/>
                <a:cs typeface="Times New Roman" pitchFamily="18" charset="0"/>
              </a:rPr>
              <a:t>10</a:t>
            </a:r>
            <a:r>
              <a:rPr lang="vi-VN" sz="2400" dirty="0" smtClean="0">
                <a:latin typeface="Times New Roman" pitchFamily="18" charset="0"/>
                <a:cs typeface="Times New Roman" pitchFamily="18" charset="0"/>
              </a:rPr>
              <a:t>%.</a:t>
            </a:r>
            <a:endParaRPr lang="en-US" sz="2400" dirty="0" smtClean="0">
              <a:latin typeface="Times New Roman" pitchFamily="18" charset="0"/>
              <a:cs typeface="Times New Roman" pitchFamily="18" charset="0"/>
            </a:endParaRPr>
          </a:p>
          <a:p>
            <a:pPr marL="0" indent="0">
              <a:spcBef>
                <a:spcPts val="600"/>
              </a:spcBef>
              <a:spcAft>
                <a:spcPts val="600"/>
              </a:spcAft>
              <a:buNone/>
            </a:pPr>
            <a:r>
              <a:rPr lang="en-US" sz="2400" i="1" dirty="0" smtClean="0">
                <a:solidFill>
                  <a:srgbClr val="0000FF"/>
                </a:solidFill>
                <a:latin typeface="Times New Roman" pitchFamily="18" charset="0"/>
                <a:cs typeface="Times New Roman" pitchFamily="18" charset="0"/>
              </a:rPr>
              <a:t>(Ở </a:t>
            </a:r>
            <a:r>
              <a:rPr lang="en-US" sz="2400" i="1" dirty="0" err="1" smtClean="0">
                <a:solidFill>
                  <a:srgbClr val="0000FF"/>
                </a:solidFill>
                <a:latin typeface="Times New Roman" pitchFamily="18" charset="0"/>
                <a:cs typeface="Times New Roman" pitchFamily="18" charset="0"/>
              </a:rPr>
              <a:t>mức</a:t>
            </a:r>
            <a:r>
              <a:rPr lang="en-US" sz="2400" i="1" dirty="0" smtClean="0">
                <a:solidFill>
                  <a:srgbClr val="0000FF"/>
                </a:solidFill>
                <a:latin typeface="Times New Roman" pitchFamily="18" charset="0"/>
                <a:cs typeface="Times New Roman" pitchFamily="18" charset="0"/>
              </a:rPr>
              <a:t> 4 </a:t>
            </a:r>
            <a:r>
              <a:rPr lang="en-US" sz="2400" i="1" dirty="0" err="1" smtClean="0">
                <a:solidFill>
                  <a:srgbClr val="0000FF"/>
                </a:solidFill>
                <a:latin typeface="Times New Roman" pitchFamily="18" charset="0"/>
                <a:cs typeface="Times New Roman" pitchFamily="18" charset="0"/>
              </a:rPr>
              <a:t>chỉ</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nên</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sử</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dụng</a:t>
            </a:r>
            <a:r>
              <a:rPr lang="en-US" sz="2400" i="1" dirty="0" smtClean="0">
                <a:solidFill>
                  <a:srgbClr val="0000FF"/>
                </a:solidFill>
                <a:latin typeface="Times New Roman" pitchFamily="18" charset="0"/>
                <a:cs typeface="Times New Roman" pitchFamily="18" charset="0"/>
              </a:rPr>
              <a:t> 1 </a:t>
            </a:r>
            <a:r>
              <a:rPr lang="en-US" sz="2400" i="1" dirty="0" err="1" smtClean="0">
                <a:solidFill>
                  <a:srgbClr val="0000FF"/>
                </a:solidFill>
                <a:latin typeface="Times New Roman" pitchFamily="18" charset="0"/>
                <a:cs typeface="Times New Roman" pitchFamily="18" charset="0"/>
              </a:rPr>
              <a:t>câu</a:t>
            </a:r>
            <a:r>
              <a:rPr lang="en-US" sz="2400" i="1" dirty="0" smtClean="0">
                <a:solidFill>
                  <a:srgbClr val="0000FF"/>
                </a:solidFill>
                <a:latin typeface="Times New Roman" pitchFamily="18" charset="0"/>
                <a:cs typeface="Times New Roman" pitchFamily="18" charset="0"/>
              </a:rPr>
              <a:t> - </a:t>
            </a:r>
            <a:r>
              <a:rPr lang="en-US" sz="2400" i="1" dirty="0" err="1" smtClean="0">
                <a:solidFill>
                  <a:srgbClr val="0000FF"/>
                </a:solidFill>
                <a:latin typeface="Times New Roman" pitchFamily="18" charset="0"/>
                <a:cs typeface="Times New Roman" pitchFamily="18" charset="0"/>
              </a:rPr>
              <a:t>hoặc</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nội</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Lịch</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sử</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hoặc</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nội</a:t>
            </a:r>
            <a:r>
              <a:rPr lang="en-US" sz="2400" i="1" dirty="0" smtClean="0">
                <a:solidFill>
                  <a:srgbClr val="0000FF"/>
                </a:solidFill>
                <a:latin typeface="Times New Roman" pitchFamily="18" charset="0"/>
                <a:cs typeface="Times New Roman" pitchFamily="18" charset="0"/>
              </a:rPr>
              <a:t> dung </a:t>
            </a:r>
            <a:r>
              <a:rPr lang="en-US" sz="2400" i="1" dirty="0" err="1" smtClean="0">
                <a:solidFill>
                  <a:srgbClr val="0000FF"/>
                </a:solidFill>
                <a:latin typeface="Times New Roman" pitchFamily="18" charset="0"/>
                <a:cs typeface="Times New Roman" pitchFamily="18" charset="0"/>
              </a:rPr>
              <a:t>Địa</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lí</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hoặc</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kết</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hợp</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cả</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nội</a:t>
            </a:r>
            <a:r>
              <a:rPr lang="en-US" sz="2400" i="1" dirty="0" smtClean="0">
                <a:solidFill>
                  <a:srgbClr val="0000FF"/>
                </a:solidFill>
                <a:latin typeface="Times New Roman" pitchFamily="18" charset="0"/>
                <a:cs typeface="Times New Roman" pitchFamily="18" charset="0"/>
              </a:rPr>
              <a:t> dung </a:t>
            </a:r>
            <a:r>
              <a:rPr lang="en-US" sz="2400" i="1" dirty="0" err="1" smtClean="0">
                <a:solidFill>
                  <a:srgbClr val="0000FF"/>
                </a:solidFill>
                <a:latin typeface="Times New Roman" pitchFamily="18" charset="0"/>
                <a:cs typeface="Times New Roman" pitchFamily="18" charset="0"/>
              </a:rPr>
              <a:t>Lịch</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sử</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và</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Địa</a:t>
            </a:r>
            <a:r>
              <a:rPr lang="en-US" sz="2400" i="1" dirty="0" smtClean="0">
                <a:solidFill>
                  <a:srgbClr val="0000FF"/>
                </a:solidFill>
                <a:latin typeface="Times New Roman" pitchFamily="18" charset="0"/>
                <a:cs typeface="Times New Roman" pitchFamily="18" charset="0"/>
              </a:rPr>
              <a:t> </a:t>
            </a:r>
            <a:r>
              <a:rPr lang="en-US" sz="2400" i="1" dirty="0" err="1" smtClean="0">
                <a:solidFill>
                  <a:srgbClr val="0000FF"/>
                </a:solidFill>
                <a:latin typeface="Times New Roman" pitchFamily="18" charset="0"/>
                <a:cs typeface="Times New Roman" pitchFamily="18" charset="0"/>
              </a:rPr>
              <a:t>lí</a:t>
            </a:r>
            <a:r>
              <a:rPr lang="en-US" sz="2400" i="1" dirty="0" smtClean="0">
                <a:solidFill>
                  <a:srgbClr val="0000FF"/>
                </a:solidFill>
                <a:latin typeface="Times New Roman" pitchFamily="18" charset="0"/>
                <a:cs typeface="Times New Roman" pitchFamily="18" charset="0"/>
              </a:rPr>
              <a:t>.)</a:t>
            </a:r>
          </a:p>
          <a:p>
            <a:pPr marL="0" indent="0">
              <a:spcBef>
                <a:spcPts val="600"/>
              </a:spcBef>
              <a:spcAft>
                <a:spcPts val="600"/>
              </a:spcAft>
              <a:buNone/>
            </a:pPr>
            <a:endParaRPr lang="en-US" sz="2400" i="1" dirty="0" smtClean="0">
              <a:solidFill>
                <a:srgbClr val="0000FF"/>
              </a:solidFill>
              <a:latin typeface="Times New Roman" pitchFamily="18" charset="0"/>
              <a:cs typeface="Times New Roman" pitchFamily="18" charset="0"/>
            </a:endParaRPr>
          </a:p>
          <a:p>
            <a:pPr marL="0" indent="0">
              <a:spcBef>
                <a:spcPts val="600"/>
              </a:spcBef>
              <a:spcAft>
                <a:spcPts val="600"/>
              </a:spcAft>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bài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p>
          <a:p>
            <a:pPr marL="0" indent="0">
              <a:spcBef>
                <a:spcPts val="600"/>
              </a:spcBef>
              <a:spcAft>
                <a:spcPts val="600"/>
              </a:spcAft>
              <a:buFontTx/>
              <a:buChar char="-"/>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TNKQ: 60%; </a:t>
            </a:r>
            <a:r>
              <a:rPr lang="en-US" sz="2400" dirty="0" err="1" smtClean="0">
                <a:latin typeface="Times New Roman" pitchFamily="18" charset="0"/>
                <a:cs typeface="Times New Roman" pitchFamily="18" charset="0"/>
              </a:rPr>
              <a:t>Câu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hỏi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luận</a:t>
            </a:r>
            <a:r>
              <a:rPr lang="en-US" sz="2400" dirty="0" smtClean="0">
                <a:latin typeface="Times New Roman" pitchFamily="18" charset="0"/>
                <a:cs typeface="Times New Roman" pitchFamily="18" charset="0"/>
              </a:rPr>
              <a:t>: 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amond(in)">
                                      <p:cBhvr>
                                        <p:cTn id="15" dur="2000"/>
                                        <p:tgtEl>
                                          <p:spTgt spid="3">
                                            <p:txEl>
                                              <p:pRg st="2" end="2"/>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amond(i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8" presetClass="entr" presetSubtype="16"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diamond(in)">
                                      <p:cBhvr>
                                        <p:cTn id="41" dur="2000"/>
                                        <p:tgtEl>
                                          <p:spTgt spid="3">
                                            <p:txEl>
                                              <p:pRg st="9" end="9"/>
                                            </p:txEl>
                                          </p:spTgt>
                                        </p:tgtEl>
                                      </p:cBhvr>
                                    </p:animEffect>
                                  </p:childTnLst>
                                </p:cTn>
                              </p:par>
                              <p:par>
                                <p:cTn id="42" presetID="8" presetClass="entr" presetSubtype="16"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diamond(in)">
                                      <p:cBhvr>
                                        <p:cTn id="44"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5851525"/>
          </a:xfrm>
        </p:spPr>
        <p:txBody>
          <a:bodyPr/>
          <a:lstStyle/>
          <a:p>
            <a:pPr algn="ctr"/>
            <a:r>
              <a:rPr lang="en-US" sz="2400" b="1" dirty="0" smtClean="0">
                <a:solidFill>
                  <a:srgbClr val="0000FF"/>
                </a:solidFill>
                <a:latin typeface="Times New Roman" pitchFamily="18" charset="0"/>
                <a:cs typeface="Times New Roman" pitchFamily="18" charset="0"/>
              </a:rPr>
              <a:t>Ma </a:t>
            </a:r>
            <a:r>
              <a:rPr lang="en-US" sz="2400" b="1" dirty="0" err="1" smtClean="0">
                <a:solidFill>
                  <a:srgbClr val="0000FF"/>
                </a:solidFill>
                <a:latin typeface="Times New Roman" pitchFamily="18" charset="0"/>
                <a:cs typeface="Times New Roman" pitchFamily="18" charset="0"/>
              </a:rPr>
              <a:t>trận</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đề</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kiểm</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tra</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cuối</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học</a:t>
            </a:r>
            <a:r>
              <a:rPr lang="en-US" sz="2400" b="1" dirty="0" smtClean="0">
                <a:solidFill>
                  <a:srgbClr val="0000FF"/>
                </a:solidFill>
                <a:latin typeface="Times New Roman" pitchFamily="18" charset="0"/>
                <a:cs typeface="Times New Roman" pitchFamily="18" charset="0"/>
              </a:rPr>
              <a:t> </a:t>
            </a:r>
            <a:r>
              <a:rPr lang="en-US" sz="2400" b="1" dirty="0" err="1" smtClean="0">
                <a:solidFill>
                  <a:srgbClr val="0000FF"/>
                </a:solidFill>
                <a:latin typeface="Times New Roman" pitchFamily="18" charset="0"/>
                <a:cs typeface="Times New Roman" pitchFamily="18" charset="0"/>
              </a:rPr>
              <a:t>kì</a:t>
            </a:r>
            <a:r>
              <a:rPr lang="en-US" sz="2400" b="1" dirty="0" smtClean="0">
                <a:solidFill>
                  <a:srgbClr val="0000FF"/>
                </a:solidFill>
                <a:latin typeface="Times New Roman" pitchFamily="18" charset="0"/>
                <a:cs typeface="Times New Roman" pitchFamily="18" charset="0"/>
              </a:rPr>
              <a:t> I, </a:t>
            </a:r>
            <a:r>
              <a:rPr lang="en-US" sz="2400" b="1" dirty="0" err="1" smtClean="0">
                <a:solidFill>
                  <a:srgbClr val="0000FF"/>
                </a:solidFill>
                <a:latin typeface="Times New Roman" pitchFamily="18" charset="0"/>
                <a:cs typeface="Times New Roman" pitchFamily="18" charset="0"/>
              </a:rPr>
              <a:t>lớp</a:t>
            </a:r>
            <a:r>
              <a:rPr lang="en-US" sz="2400" b="1" dirty="0" smtClean="0">
                <a:solidFill>
                  <a:srgbClr val="0000FF"/>
                </a:solidFill>
                <a:latin typeface="Times New Roman" pitchFamily="18" charset="0"/>
                <a:cs typeface="Times New Roman" pitchFamily="18" charset="0"/>
              </a:rPr>
              <a:t> 4</a:t>
            </a:r>
          </a:p>
          <a:p>
            <a:endParaRPr lang="en-US" dirty="0"/>
          </a:p>
        </p:txBody>
      </p:sp>
      <p:pic>
        <p:nvPicPr>
          <p:cNvPr id="4" name="Content Placeholder 4" descr="Screen Shot 2017-01-09 at 10.51.58.png"/>
          <p:cNvPicPr>
            <a:picLocks noChangeAspect="1"/>
          </p:cNvPicPr>
          <p:nvPr/>
        </p:nvPicPr>
        <p:blipFill>
          <a:blip r:embed="rId2" cstate="print">
            <a:extLst>
              <a:ext uri="{28A0092B-C50C-407E-A947-70E740481C1C}">
                <a14:useLocalDpi xmlns:a14="http://schemas.microsoft.com/office/drawing/2010/main" xmlns="" val="0"/>
              </a:ext>
            </a:extLst>
          </a:blip>
          <a:srcRect l="-51617" r="-51617"/>
          <a:stretch>
            <a:fillRect/>
          </a:stretch>
        </p:blipFill>
        <p:spPr>
          <a:xfrm>
            <a:off x="-1524000" y="609600"/>
            <a:ext cx="12192000" cy="609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1066800"/>
          </a:xfrm>
        </p:spPr>
        <p:txBody>
          <a:bodyPr>
            <a:normAutofit/>
          </a:bodyPr>
          <a:lstStyle/>
          <a:p>
            <a:pPr algn="ctr"/>
            <a:r>
              <a:rPr lang="en-US" sz="2400" b="1" dirty="0" smtClean="0">
                <a:solidFill>
                  <a:srgbClr val="BE1402"/>
                </a:solidFill>
              </a:rPr>
              <a:t>III/NỘI DUNG, </a:t>
            </a:r>
            <a:r>
              <a:rPr lang="en-US" sz="2400" b="1" dirty="0" err="1" smtClean="0">
                <a:solidFill>
                  <a:srgbClr val="BE1402"/>
                </a:solidFill>
              </a:rPr>
              <a:t>Cấu</a:t>
            </a:r>
            <a:r>
              <a:rPr lang="en-US" sz="2400" b="1" dirty="0" smtClean="0">
                <a:solidFill>
                  <a:srgbClr val="BE1402"/>
                </a:solidFill>
              </a:rPr>
              <a:t> </a:t>
            </a:r>
            <a:r>
              <a:rPr lang="en-US" sz="2400" b="1" dirty="0" err="1" smtClean="0">
                <a:solidFill>
                  <a:srgbClr val="BE1402"/>
                </a:solidFill>
              </a:rPr>
              <a:t>trúc</a:t>
            </a:r>
            <a:r>
              <a:rPr lang="en-US" sz="2400" b="1" dirty="0" smtClean="0">
                <a:solidFill>
                  <a:srgbClr val="BE1402"/>
                </a:solidFill>
              </a:rPr>
              <a:t> </a:t>
            </a:r>
            <a:r>
              <a:rPr lang="en-US" sz="2400" b="1" dirty="0" err="1" smtClean="0">
                <a:solidFill>
                  <a:srgbClr val="BE1402"/>
                </a:solidFill>
              </a:rPr>
              <a:t>chương</a:t>
            </a:r>
            <a:r>
              <a:rPr lang="en-US" sz="2400" b="1" dirty="0" smtClean="0">
                <a:solidFill>
                  <a:srgbClr val="BE1402"/>
                </a:solidFill>
              </a:rPr>
              <a:t> </a:t>
            </a:r>
            <a:r>
              <a:rPr lang="en-US" sz="2400" b="1" dirty="0" err="1" smtClean="0">
                <a:solidFill>
                  <a:srgbClr val="BE1402"/>
                </a:solidFill>
              </a:rPr>
              <a:t>trình</a:t>
            </a:r>
            <a:r>
              <a:rPr lang="en-US" sz="2400" b="1" dirty="0" smtClean="0">
                <a:solidFill>
                  <a:srgbClr val="BE1402"/>
                </a:solidFill>
              </a:rPr>
              <a:t> 2018 </a:t>
            </a:r>
            <a:br>
              <a:rPr lang="en-US" sz="2400" b="1" dirty="0" smtClean="0">
                <a:solidFill>
                  <a:srgbClr val="BE1402"/>
                </a:solidFill>
              </a:rPr>
            </a:br>
            <a:r>
              <a:rPr lang="en-US" sz="2400" b="1" dirty="0" err="1" smtClean="0">
                <a:solidFill>
                  <a:srgbClr val="BE1402"/>
                </a:solidFill>
              </a:rPr>
              <a:t>môn</a:t>
            </a:r>
            <a:r>
              <a:rPr lang="en-US" sz="2400" b="1" dirty="0" smtClean="0">
                <a:solidFill>
                  <a:srgbClr val="BE1402"/>
                </a:solidFill>
              </a:rPr>
              <a:t> LS </a:t>
            </a:r>
            <a:r>
              <a:rPr lang="en-US" sz="2400" b="1" dirty="0" err="1" smtClean="0">
                <a:solidFill>
                  <a:srgbClr val="BE1402"/>
                </a:solidFill>
              </a:rPr>
              <a:t>và</a:t>
            </a:r>
            <a:r>
              <a:rPr lang="en-US" sz="2400" b="1" dirty="0" smtClean="0">
                <a:solidFill>
                  <a:srgbClr val="BE1402"/>
                </a:solidFill>
              </a:rPr>
              <a:t> </a:t>
            </a:r>
            <a:r>
              <a:rPr lang="en-US" sz="2400" b="1" dirty="0" err="1" smtClean="0">
                <a:solidFill>
                  <a:srgbClr val="BE1402"/>
                </a:solidFill>
              </a:rPr>
              <a:t>đl</a:t>
            </a:r>
            <a:r>
              <a:rPr lang="en-US" sz="2400" b="1" dirty="0" smtClean="0">
                <a:solidFill>
                  <a:srgbClr val="BE1402"/>
                </a:solidFill>
              </a:rPr>
              <a:t> ở </a:t>
            </a:r>
            <a:r>
              <a:rPr lang="en-US" sz="2400" b="1" dirty="0" err="1" smtClean="0">
                <a:solidFill>
                  <a:srgbClr val="BE1402"/>
                </a:solidFill>
              </a:rPr>
              <a:t>tiều</a:t>
            </a:r>
            <a:r>
              <a:rPr lang="en-US" sz="2400" b="1" dirty="0" smtClean="0">
                <a:solidFill>
                  <a:srgbClr val="BE1402"/>
                </a:solidFill>
              </a:rPr>
              <a:t> </a:t>
            </a:r>
            <a:r>
              <a:rPr lang="en-US" sz="2400" b="1" dirty="0" err="1" smtClean="0">
                <a:solidFill>
                  <a:srgbClr val="BE1402"/>
                </a:solidFill>
              </a:rPr>
              <a:t>học</a:t>
            </a:r>
            <a:endParaRPr lang="en-US" sz="2400" b="1" dirty="0">
              <a:solidFill>
                <a:srgbClr val="BE1402"/>
              </a:solidFill>
            </a:endParaRPr>
          </a:p>
        </p:txBody>
      </p:sp>
      <p:sp>
        <p:nvSpPr>
          <p:cNvPr id="3" name="Content Placeholder 2"/>
          <p:cNvSpPr>
            <a:spLocks noGrp="1"/>
          </p:cNvSpPr>
          <p:nvPr>
            <p:ph idx="1"/>
          </p:nvPr>
        </p:nvSpPr>
        <p:spPr>
          <a:xfrm>
            <a:off x="228600" y="1371600"/>
            <a:ext cx="8686800" cy="5105400"/>
          </a:xfrm>
        </p:spPr>
        <p:txBody>
          <a:bodyPr>
            <a:normAutofit/>
          </a:bodyPr>
          <a:lstStyle/>
          <a:p>
            <a:pPr marL="0" indent="0" algn="just">
              <a:buNone/>
            </a:pPr>
            <a:r>
              <a:rPr lang="en-US" sz="2400" b="1" dirty="0" smtClean="0">
                <a:latin typeface="Times New Roman" pitchFamily="18" charset="0"/>
                <a:cs typeface="Times New Roman" pitchFamily="18" charset="0"/>
              </a:rPr>
              <a:t>1) </a:t>
            </a:r>
            <a:r>
              <a:rPr lang="en-US" sz="2400" b="1" dirty="0" err="1" smtClean="0">
                <a:latin typeface="Times New Roman" pitchFamily="18" charset="0"/>
                <a:cs typeface="Times New Roman" pitchFamily="18" charset="0"/>
              </a:rPr>
              <a:t>Việc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lựa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chọn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nội</a:t>
            </a:r>
            <a:r>
              <a:rPr lang="en-US" sz="2400" b="1" dirty="0" smtClean="0">
                <a:latin typeface="Times New Roman" pitchFamily="18" charset="0"/>
                <a:cs typeface="Times New Roman" pitchFamily="18" charset="0"/>
              </a:rPr>
              <a:t> dung </a:t>
            </a:r>
            <a:r>
              <a:rPr lang="en-US" sz="2400" b="1" dirty="0" err="1" smtClean="0">
                <a:latin typeface="Times New Roman" pitchFamily="18" charset="0"/>
                <a:cs typeface="Times New Roman" pitchFamily="18" charset="0"/>
              </a:rPr>
              <a:t>kiến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a:t>
            </a:r>
          </a:p>
          <a:p>
            <a:pPr algn="just">
              <a:buFont typeface="Wingdings" pitchFamily="2" charset="2"/>
              <a:buChar char="§"/>
            </a:pP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LS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ĐL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hợp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xã</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bắt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giới</a:t>
            </a:r>
            <a:r>
              <a:rPr lang="en-US" sz="2400" dirty="0" smtClean="0">
                <a:latin typeface="Times New Roman" pitchFamily="18" charset="0"/>
                <a:cs typeface="Times New Roman" pitchFamily="18" charset="0"/>
              </a:rPr>
              <a:t>).</a:t>
            </a:r>
          </a:p>
          <a:p>
            <a:pPr algn="just">
              <a:buFont typeface="Wingdings" pitchFamily="2" charset="2"/>
              <a:buChar char="§"/>
            </a:pPr>
            <a:endParaRPr lang="en-US" sz="2400" dirty="0" smtClean="0">
              <a:latin typeface="Times New Roman" pitchFamily="18" charset="0"/>
              <a:cs typeface="Times New Roman" pitchFamily="18" charset="0"/>
            </a:endParaRPr>
          </a:p>
          <a:p>
            <a:pPr algn="just">
              <a:buFont typeface="Wingdings" pitchFamily="2" charset="2"/>
              <a:buChar char="§"/>
            </a:pP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chọn</a:t>
            </a: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điểm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lựa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chọn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ngặt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tính</a:t>
            </a:r>
            <a:r>
              <a:rPr lang="en-US" sz="2400"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lịch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đại</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p>
          <a:p>
            <a:pPr algn="just">
              <a:buFont typeface="Wingdings" pitchFamily="2" charset="2"/>
              <a:buChar char="§"/>
            </a:pPr>
            <a:endParaRPr lang="en-US" sz="2400" dirty="0" smtClean="0">
              <a:latin typeface="Times New Roman" pitchFamily="18" charset="0"/>
              <a:cs typeface="Times New Roman" pitchFamily="18" charset="0"/>
            </a:endParaRPr>
          </a:p>
          <a:p>
            <a:pPr algn="just">
              <a:buFont typeface="Wingdings" pitchFamily="2" charset="2"/>
              <a:buChar char="§"/>
            </a:pPr>
            <a:r>
              <a:rPr lang="en-US" sz="2400" dirty="0" smtClean="0">
                <a:latin typeface="Times New Roman" pitchFamily="18" charset="0"/>
                <a:cs typeface="Times New Roman" pitchFamily="18" charset="0"/>
              </a:rPr>
              <a:t> LS </a:t>
            </a:r>
            <a:r>
              <a:rPr lang="en-US" sz="2400" dirty="0" err="1"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chính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khóa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tiên</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b="1"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gian</a:t>
            </a:r>
            <a:r>
              <a:rPr lang="en-US" sz="2400" dirty="0">
                <a:latin typeface="Times New Roman" pitchFamily="18" charset="0"/>
                <a:cs typeface="Times New Roman" pitchFamily="18" charset="0"/>
              </a:rPr>
              <a:t>.</a:t>
            </a:r>
          </a:p>
        </p:txBody>
      </p:sp>
    </p:spTree>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86800" cy="5546725"/>
          </a:xfrm>
          <a:ln>
            <a:solidFill>
              <a:schemeClr val="accent1"/>
            </a:solidFill>
          </a:ln>
        </p:spPr>
        <p:txBody>
          <a:bodyPr>
            <a:normAutofit fontScale="92500" lnSpcReduction="10000"/>
          </a:bodyPr>
          <a:lstStyle/>
          <a:p>
            <a:pPr marL="0" indent="0">
              <a:buNone/>
            </a:pPr>
            <a:r>
              <a:rPr lang="en-US" sz="2800" b="1" dirty="0" smtClean="0"/>
              <a:t>2) </a:t>
            </a:r>
            <a:r>
              <a:rPr lang="en-US" sz="2800" b="1" dirty="0" err="1" smtClean="0"/>
              <a:t>Cách</a:t>
            </a:r>
            <a:r>
              <a:rPr lang="en-US" sz="2800" b="1" dirty="0" smtClean="0"/>
              <a:t> </a:t>
            </a:r>
            <a:r>
              <a:rPr lang="en-US" sz="2800" b="1" dirty="0" err="1" smtClean="0"/>
              <a:t>cấu</a:t>
            </a:r>
            <a:r>
              <a:rPr lang="en-US" sz="2800" b="1" dirty="0" smtClean="0"/>
              <a:t> </a:t>
            </a:r>
            <a:r>
              <a:rPr lang="en-US" sz="2800" b="1" dirty="0" err="1" smtClean="0"/>
              <a:t>trúc</a:t>
            </a:r>
            <a:r>
              <a:rPr lang="en-US" sz="2800" b="1" dirty="0" smtClean="0"/>
              <a:t> </a:t>
            </a:r>
            <a:r>
              <a:rPr lang="en-US" sz="2800" b="1" dirty="0" err="1" smtClean="0"/>
              <a:t>các</a:t>
            </a:r>
            <a:r>
              <a:rPr lang="en-US" sz="2800" b="1" dirty="0" smtClean="0"/>
              <a:t> </a:t>
            </a:r>
            <a:r>
              <a:rPr lang="en-US" sz="2800" b="1" dirty="0" err="1" smtClean="0"/>
              <a:t>mạch</a:t>
            </a:r>
            <a:r>
              <a:rPr lang="en-US" sz="2800" b="1" dirty="0" smtClean="0"/>
              <a:t> </a:t>
            </a:r>
            <a:r>
              <a:rPr lang="en-US" sz="2800" b="1" dirty="0" err="1" smtClean="0"/>
              <a:t>nội</a:t>
            </a:r>
            <a:r>
              <a:rPr lang="en-US" sz="2800" b="1" dirty="0" smtClean="0"/>
              <a:t> dung </a:t>
            </a:r>
            <a:r>
              <a:rPr lang="en-US" sz="2800" b="1" dirty="0" err="1" smtClean="0"/>
              <a:t>kiến</a:t>
            </a:r>
            <a:r>
              <a:rPr lang="en-US" sz="2800" b="1" dirty="0" smtClean="0"/>
              <a:t> </a:t>
            </a:r>
            <a:r>
              <a:rPr lang="en-US" sz="2800" b="1" dirty="0" err="1" smtClean="0"/>
              <a:t>thức</a:t>
            </a:r>
            <a:endParaRPr lang="en-US" sz="2800" b="1" dirty="0" smtClean="0"/>
          </a:p>
          <a:p>
            <a:pPr marL="0" indent="0" algn="just">
              <a:buNone/>
            </a:pPr>
            <a:endParaRPr lang="en-US" sz="2800" dirty="0" smtClean="0"/>
          </a:p>
          <a:p>
            <a:pPr marL="0" indent="0" algn="just">
              <a:buNone/>
            </a:pPr>
            <a:r>
              <a:rPr lang="en-US" sz="2800" dirty="0" smtClean="0"/>
              <a:t>- </a:t>
            </a:r>
            <a:r>
              <a:rPr lang="en-US" sz="2800" dirty="0" err="1" smtClean="0"/>
              <a:t>Cấu</a:t>
            </a:r>
            <a:r>
              <a:rPr lang="en-US" sz="2800" dirty="0" smtClean="0"/>
              <a:t> </a:t>
            </a:r>
            <a:r>
              <a:rPr lang="en-US" sz="2800" dirty="0" err="1" smtClean="0"/>
              <a:t>trúc</a:t>
            </a:r>
            <a:r>
              <a:rPr lang="en-US" sz="2800" dirty="0" smtClean="0"/>
              <a:t> </a:t>
            </a:r>
            <a:r>
              <a:rPr lang="en-US" sz="2800" dirty="0" err="1" smtClean="0"/>
              <a:t>mạch</a:t>
            </a:r>
            <a:r>
              <a:rPr lang="en-US" sz="2800" dirty="0" smtClean="0"/>
              <a:t> </a:t>
            </a:r>
            <a:r>
              <a:rPr lang="en-US" sz="2800" dirty="0" err="1" smtClean="0"/>
              <a:t>nội</a:t>
            </a:r>
            <a:r>
              <a:rPr lang="en-US" sz="2800" dirty="0" smtClean="0"/>
              <a:t> dung </a:t>
            </a:r>
            <a:r>
              <a:rPr lang="en-US" sz="2800" dirty="0" err="1" smtClean="0"/>
              <a:t>kiến</a:t>
            </a:r>
            <a:r>
              <a:rPr lang="en-US" sz="2800" dirty="0" smtClean="0"/>
              <a:t> </a:t>
            </a:r>
            <a:r>
              <a:rPr lang="en-US" sz="2800" dirty="0" err="1" smtClean="0"/>
              <a:t>thức</a:t>
            </a:r>
            <a:r>
              <a:rPr lang="en-US" sz="2800" dirty="0" smtClean="0"/>
              <a:t> </a:t>
            </a:r>
            <a:r>
              <a:rPr lang="en-US" sz="2800" dirty="0" err="1" smtClean="0"/>
              <a:t>mang</a:t>
            </a:r>
            <a:r>
              <a:rPr lang="en-US" sz="2800" dirty="0" smtClean="0"/>
              <a:t> </a:t>
            </a:r>
            <a:r>
              <a:rPr lang="en-US" sz="2800" dirty="0" err="1" smtClean="0"/>
              <a:t>tính</a:t>
            </a:r>
            <a:r>
              <a:rPr lang="en-US" sz="2800" dirty="0" smtClean="0"/>
              <a:t> </a:t>
            </a:r>
            <a:r>
              <a:rPr lang="en-US" sz="2800" dirty="0" err="1" smtClean="0"/>
              <a:t>tích</a:t>
            </a:r>
            <a:r>
              <a:rPr lang="en-US" sz="2800" dirty="0" smtClean="0"/>
              <a:t> </a:t>
            </a:r>
            <a:r>
              <a:rPr lang="en-US" sz="2800" dirty="0" err="1" smtClean="0"/>
              <a:t>hợp</a:t>
            </a:r>
            <a:r>
              <a:rPr lang="en-US" sz="2800" dirty="0" smtClean="0"/>
              <a:t> </a:t>
            </a:r>
            <a:r>
              <a:rPr lang="en-US" sz="2800" dirty="0" err="1" smtClean="0"/>
              <a:t>cao</a:t>
            </a:r>
            <a:r>
              <a:rPr lang="en-US" sz="2800" dirty="0" smtClean="0"/>
              <a:t>:</a:t>
            </a:r>
          </a:p>
          <a:p>
            <a:pPr marL="0" indent="0" algn="just">
              <a:buNone/>
            </a:pPr>
            <a:r>
              <a:rPr lang="en-US" sz="2800" dirty="0" smtClean="0"/>
              <a:t>+ </a:t>
            </a:r>
            <a:r>
              <a:rPr lang="en-US" sz="2800" dirty="0" err="1" smtClean="0"/>
              <a:t>Tích</a:t>
            </a:r>
            <a:r>
              <a:rPr lang="en-US" sz="2800" dirty="0" smtClean="0"/>
              <a:t> </a:t>
            </a:r>
            <a:r>
              <a:rPr lang="en-US" sz="2800" dirty="0" err="1" smtClean="0"/>
              <a:t>hợp</a:t>
            </a:r>
            <a:r>
              <a:rPr lang="en-US" sz="2800" dirty="0" smtClean="0"/>
              <a:t> </a:t>
            </a:r>
            <a:r>
              <a:rPr lang="en-US" sz="2800" dirty="0" err="1" smtClean="0"/>
              <a:t>kiến</a:t>
            </a:r>
            <a:r>
              <a:rPr lang="en-US" sz="2800" dirty="0" smtClean="0"/>
              <a:t> </a:t>
            </a:r>
            <a:r>
              <a:rPr lang="en-US" sz="2800" dirty="0" err="1" smtClean="0"/>
              <a:t>thức</a:t>
            </a:r>
            <a:r>
              <a:rPr lang="en-US" sz="2800" dirty="0" smtClean="0"/>
              <a:t> </a:t>
            </a:r>
            <a:r>
              <a:rPr lang="en-US" sz="2800" dirty="0" err="1" smtClean="0"/>
              <a:t>lịch</a:t>
            </a:r>
            <a:r>
              <a:rPr lang="en-US" sz="2800" dirty="0" smtClean="0"/>
              <a:t> </a:t>
            </a:r>
            <a:r>
              <a:rPr lang="en-US" sz="2800" dirty="0" err="1" smtClean="0"/>
              <a:t>sử</a:t>
            </a:r>
            <a:r>
              <a:rPr lang="en-US" sz="2800" dirty="0" smtClean="0"/>
              <a:t> </a:t>
            </a:r>
            <a:r>
              <a:rPr lang="en-US" sz="2800" dirty="0" err="1" smtClean="0"/>
              <a:t>và</a:t>
            </a:r>
            <a:r>
              <a:rPr lang="en-US" sz="2800" dirty="0" smtClean="0"/>
              <a:t> </a:t>
            </a:r>
            <a:r>
              <a:rPr lang="en-US" sz="2800" dirty="0" err="1" smtClean="0"/>
              <a:t>kiến</a:t>
            </a:r>
            <a:r>
              <a:rPr lang="en-US" sz="2800" dirty="0" smtClean="0"/>
              <a:t> </a:t>
            </a:r>
            <a:r>
              <a:rPr lang="en-US" sz="2800" dirty="0" err="1" smtClean="0"/>
              <a:t>thức</a:t>
            </a:r>
            <a:r>
              <a:rPr lang="en-US" sz="2800" dirty="0" smtClean="0"/>
              <a:t> </a:t>
            </a:r>
            <a:r>
              <a:rPr lang="en-US" sz="2800" dirty="0" err="1" smtClean="0"/>
              <a:t>địa</a:t>
            </a:r>
            <a:r>
              <a:rPr lang="en-US" sz="2800" dirty="0" smtClean="0"/>
              <a:t> </a:t>
            </a:r>
            <a:r>
              <a:rPr lang="en-US" sz="2800" dirty="0" err="1" smtClean="0"/>
              <a:t>lí</a:t>
            </a:r>
            <a:r>
              <a:rPr lang="en-US" sz="2800" dirty="0" smtClean="0"/>
              <a:t>.</a:t>
            </a:r>
          </a:p>
          <a:p>
            <a:pPr marL="0" indent="0" algn="just">
              <a:buNone/>
            </a:pPr>
            <a:r>
              <a:rPr lang="en-US" sz="2800" dirty="0" smtClean="0"/>
              <a:t>+ </a:t>
            </a:r>
            <a:r>
              <a:rPr lang="en-US" sz="2800" dirty="0" err="1" smtClean="0"/>
              <a:t>Tích</a:t>
            </a:r>
            <a:r>
              <a:rPr lang="en-US" sz="2800" dirty="0" smtClean="0"/>
              <a:t> </a:t>
            </a:r>
            <a:r>
              <a:rPr lang="en-US" sz="2800" dirty="0" err="1" smtClean="0"/>
              <a:t>hợp</a:t>
            </a:r>
            <a:r>
              <a:rPr lang="en-US" sz="2800" dirty="0" smtClean="0"/>
              <a:t> </a:t>
            </a:r>
            <a:r>
              <a:rPr lang="en-US" sz="2800" dirty="0" err="1" smtClean="0"/>
              <a:t>trong</a:t>
            </a:r>
            <a:r>
              <a:rPr lang="en-US" sz="2800" dirty="0" smtClean="0"/>
              <a:t> </a:t>
            </a:r>
            <a:r>
              <a:rPr lang="en-US" sz="2800" dirty="0" err="1" smtClean="0"/>
              <a:t>cách</a:t>
            </a:r>
            <a:r>
              <a:rPr lang="en-US" sz="2800" dirty="0" smtClean="0"/>
              <a:t> </a:t>
            </a:r>
            <a:r>
              <a:rPr lang="en-US" sz="2800" dirty="0" err="1" smtClean="0"/>
              <a:t>thiết</a:t>
            </a:r>
            <a:r>
              <a:rPr lang="en-US" sz="2800" dirty="0" smtClean="0"/>
              <a:t> </a:t>
            </a:r>
            <a:r>
              <a:rPr lang="en-US" sz="2800" dirty="0" err="1" smtClean="0"/>
              <a:t>kế</a:t>
            </a:r>
            <a:r>
              <a:rPr lang="en-US" sz="2800" dirty="0" smtClean="0"/>
              <a:t> </a:t>
            </a:r>
            <a:r>
              <a:rPr lang="en-US" sz="2800" dirty="0" err="1" smtClean="0"/>
              <a:t>mạch</a:t>
            </a:r>
            <a:r>
              <a:rPr lang="en-US" sz="2800" dirty="0" smtClean="0"/>
              <a:t> </a:t>
            </a:r>
            <a:r>
              <a:rPr lang="en-US" sz="2800" dirty="0" err="1" smtClean="0"/>
              <a:t>nội</a:t>
            </a:r>
            <a:r>
              <a:rPr lang="en-US" sz="2800" dirty="0" smtClean="0"/>
              <a:t> dung </a:t>
            </a:r>
            <a:r>
              <a:rPr lang="en-US" sz="2800" dirty="0" err="1" smtClean="0"/>
              <a:t>kiến</a:t>
            </a:r>
            <a:r>
              <a:rPr lang="en-US" sz="2800" dirty="0" smtClean="0"/>
              <a:t> </a:t>
            </a:r>
            <a:r>
              <a:rPr lang="en-US" sz="2800" dirty="0" err="1" smtClean="0"/>
              <a:t>thức</a:t>
            </a:r>
            <a:r>
              <a:rPr lang="en-US" sz="2800" dirty="0" smtClean="0"/>
              <a:t>.</a:t>
            </a:r>
          </a:p>
          <a:p>
            <a:pPr marL="0" indent="0" algn="just">
              <a:buNone/>
            </a:pPr>
            <a:endParaRPr lang="en-US" sz="2800" dirty="0" smtClean="0"/>
          </a:p>
          <a:p>
            <a:pPr marL="0" indent="0" algn="just">
              <a:buNone/>
            </a:pPr>
            <a:r>
              <a:rPr lang="en-US" sz="2800" dirty="0" smtClean="0"/>
              <a:t>*</a:t>
            </a:r>
            <a:r>
              <a:rPr lang="en-US" sz="2800" dirty="0" err="1" smtClean="0"/>
              <a:t>Ví</a:t>
            </a:r>
            <a:r>
              <a:rPr lang="en-US" sz="2800" dirty="0" smtClean="0"/>
              <a:t> </a:t>
            </a:r>
            <a:r>
              <a:rPr lang="en-US" sz="2800" dirty="0" err="1" smtClean="0"/>
              <a:t>dụ</a:t>
            </a:r>
            <a:r>
              <a:rPr lang="en-US" sz="2800" dirty="0" smtClean="0"/>
              <a:t>: </a:t>
            </a:r>
            <a:r>
              <a:rPr lang="en-US" sz="2800" dirty="0" err="1" smtClean="0"/>
              <a:t>Mạch</a:t>
            </a:r>
            <a:r>
              <a:rPr lang="en-US" sz="2800" dirty="0" smtClean="0"/>
              <a:t> </a:t>
            </a:r>
            <a:r>
              <a:rPr lang="en-US" sz="2800" dirty="0" err="1" smtClean="0"/>
              <a:t>nội</a:t>
            </a:r>
            <a:r>
              <a:rPr lang="en-US" sz="2800" dirty="0" smtClean="0"/>
              <a:t> dung “</a:t>
            </a:r>
            <a:r>
              <a:rPr lang="en-US" sz="2800" dirty="0" err="1" smtClean="0"/>
              <a:t>Tìm</a:t>
            </a:r>
            <a:r>
              <a:rPr lang="en-US" sz="2800" dirty="0" smtClean="0"/>
              <a:t> </a:t>
            </a:r>
            <a:r>
              <a:rPr lang="en-US" sz="2800" dirty="0" err="1" smtClean="0"/>
              <a:t>hiểu</a:t>
            </a:r>
            <a:r>
              <a:rPr lang="en-US" sz="2800" dirty="0" smtClean="0"/>
              <a:t> </a:t>
            </a:r>
            <a:r>
              <a:rPr lang="en-US" sz="2800" dirty="0" err="1" smtClean="0"/>
              <a:t>thế</a:t>
            </a:r>
            <a:r>
              <a:rPr lang="en-US" sz="2800" dirty="0" smtClean="0"/>
              <a:t> </a:t>
            </a:r>
            <a:r>
              <a:rPr lang="en-US" sz="2800" dirty="0" err="1" smtClean="0"/>
              <a:t>giới</a:t>
            </a:r>
            <a:r>
              <a:rPr lang="en-US" sz="2800" dirty="0" smtClean="0"/>
              <a:t>” </a:t>
            </a:r>
            <a:r>
              <a:rPr lang="en-US" sz="2800" dirty="0" err="1" smtClean="0"/>
              <a:t>được</a:t>
            </a:r>
            <a:r>
              <a:rPr lang="en-US" sz="2800" dirty="0" smtClean="0"/>
              <a:t> </a:t>
            </a:r>
            <a:r>
              <a:rPr lang="en-US" sz="2800" dirty="0" err="1" smtClean="0"/>
              <a:t>cấu</a:t>
            </a:r>
            <a:r>
              <a:rPr lang="en-US" sz="2800" dirty="0" smtClean="0"/>
              <a:t> </a:t>
            </a:r>
            <a:r>
              <a:rPr lang="en-US" sz="2800" dirty="0" err="1" smtClean="0"/>
              <a:t>tạo</a:t>
            </a:r>
            <a:r>
              <a:rPr lang="en-US" sz="2800" dirty="0" smtClean="0"/>
              <a:t> </a:t>
            </a:r>
            <a:r>
              <a:rPr lang="en-US" sz="2800" dirty="0" err="1" smtClean="0"/>
              <a:t>bởi</a:t>
            </a:r>
            <a:r>
              <a:rPr lang="en-US" sz="2800" dirty="0" smtClean="0"/>
              <a:t> 3 </a:t>
            </a:r>
            <a:r>
              <a:rPr lang="en-US" sz="2800" dirty="0" err="1" smtClean="0"/>
              <a:t>mạch</a:t>
            </a:r>
            <a:r>
              <a:rPr lang="en-US" sz="2800" dirty="0" smtClean="0"/>
              <a:t> </a:t>
            </a:r>
            <a:r>
              <a:rPr lang="en-US" sz="2800" dirty="0" err="1" smtClean="0"/>
              <a:t>nội</a:t>
            </a:r>
            <a:r>
              <a:rPr lang="en-US" sz="2800" dirty="0" smtClean="0"/>
              <a:t> dung </a:t>
            </a:r>
            <a:r>
              <a:rPr lang="en-US" sz="2800" dirty="0" err="1" smtClean="0"/>
              <a:t>nhỏ</a:t>
            </a:r>
            <a:r>
              <a:rPr lang="en-US" sz="2800" dirty="0" smtClean="0"/>
              <a:t> </a:t>
            </a:r>
            <a:r>
              <a:rPr lang="en-US" sz="2800" dirty="0" err="1" smtClean="0"/>
              <a:t>hơn</a:t>
            </a:r>
            <a:r>
              <a:rPr lang="en-US" sz="2800" dirty="0" smtClean="0"/>
              <a:t>: </a:t>
            </a:r>
            <a:r>
              <a:rPr lang="en-US" sz="2800" dirty="0" err="1" smtClean="0"/>
              <a:t>Các</a:t>
            </a:r>
            <a:r>
              <a:rPr lang="en-US" sz="2800" dirty="0" smtClean="0"/>
              <a:t> </a:t>
            </a:r>
            <a:r>
              <a:rPr lang="en-US" sz="2800" dirty="0" err="1" smtClean="0"/>
              <a:t>châu</a:t>
            </a:r>
            <a:r>
              <a:rPr lang="en-US" sz="2800" dirty="0" smtClean="0"/>
              <a:t> </a:t>
            </a:r>
            <a:r>
              <a:rPr lang="en-US" sz="2800" dirty="0" err="1" smtClean="0"/>
              <a:t>lục</a:t>
            </a:r>
            <a:r>
              <a:rPr lang="en-US" sz="2800" dirty="0" smtClean="0"/>
              <a:t> </a:t>
            </a:r>
            <a:r>
              <a:rPr lang="en-US" sz="2800" dirty="0" err="1" smtClean="0"/>
              <a:t>và</a:t>
            </a:r>
            <a:r>
              <a:rPr lang="en-US" sz="2800" dirty="0" smtClean="0"/>
              <a:t> </a:t>
            </a:r>
            <a:r>
              <a:rPr lang="en-US" sz="2800" dirty="0" err="1" smtClean="0"/>
              <a:t>đại</a:t>
            </a:r>
            <a:r>
              <a:rPr lang="en-US" sz="2800" dirty="0" smtClean="0"/>
              <a:t> </a:t>
            </a:r>
            <a:r>
              <a:rPr lang="en-US" sz="2800" dirty="0" err="1" smtClean="0"/>
              <a:t>dương</a:t>
            </a:r>
            <a:r>
              <a:rPr lang="en-US" sz="2800" dirty="0" smtClean="0"/>
              <a:t> </a:t>
            </a:r>
            <a:r>
              <a:rPr lang="en-US" sz="2800" dirty="0" err="1" smtClean="0"/>
              <a:t>trên</a:t>
            </a:r>
            <a:r>
              <a:rPr lang="en-US" sz="2800" dirty="0" smtClean="0"/>
              <a:t> </a:t>
            </a:r>
            <a:r>
              <a:rPr lang="en-US" sz="2800" dirty="0" err="1" smtClean="0"/>
              <a:t>thế</a:t>
            </a:r>
            <a:r>
              <a:rPr lang="en-US" sz="2800" dirty="0" smtClean="0"/>
              <a:t> </a:t>
            </a:r>
            <a:r>
              <a:rPr lang="en-US" sz="2800" dirty="0" err="1" smtClean="0"/>
              <a:t>giới</a:t>
            </a:r>
            <a:r>
              <a:rPr lang="en-US" sz="2800" dirty="0" smtClean="0"/>
              <a:t>; </a:t>
            </a:r>
            <a:r>
              <a:rPr lang="en-US" sz="2800" dirty="0" err="1" smtClean="0"/>
              <a:t>Dân</a:t>
            </a:r>
            <a:r>
              <a:rPr lang="en-US" sz="2800" dirty="0" smtClean="0"/>
              <a:t> </a:t>
            </a:r>
            <a:r>
              <a:rPr lang="en-US" sz="2800" dirty="0" err="1" smtClean="0"/>
              <a:t>số</a:t>
            </a:r>
            <a:r>
              <a:rPr lang="en-US" sz="2800" dirty="0" smtClean="0"/>
              <a:t> </a:t>
            </a:r>
            <a:r>
              <a:rPr lang="en-US" sz="2800" dirty="0" err="1" smtClean="0"/>
              <a:t>và</a:t>
            </a:r>
            <a:r>
              <a:rPr lang="en-US" sz="2800" dirty="0" smtClean="0"/>
              <a:t> </a:t>
            </a:r>
            <a:r>
              <a:rPr lang="en-US" sz="2800" dirty="0" err="1" smtClean="0"/>
              <a:t>các</a:t>
            </a:r>
            <a:r>
              <a:rPr lang="en-US" sz="2800" dirty="0" smtClean="0"/>
              <a:t> </a:t>
            </a:r>
            <a:r>
              <a:rPr lang="en-US" sz="2800" dirty="0" err="1" smtClean="0"/>
              <a:t>chủng</a:t>
            </a:r>
            <a:r>
              <a:rPr lang="en-US" sz="2800" dirty="0" smtClean="0"/>
              <a:t> </a:t>
            </a:r>
            <a:r>
              <a:rPr lang="en-US" sz="2800" dirty="0" err="1" smtClean="0"/>
              <a:t>tộc</a:t>
            </a:r>
            <a:r>
              <a:rPr lang="en-US" sz="2800" dirty="0" smtClean="0"/>
              <a:t> </a:t>
            </a:r>
            <a:r>
              <a:rPr lang="en-US" sz="2800" dirty="0" err="1" smtClean="0"/>
              <a:t>trên</a:t>
            </a:r>
            <a:r>
              <a:rPr lang="en-US" sz="2800" dirty="0" smtClean="0"/>
              <a:t> </a:t>
            </a:r>
            <a:r>
              <a:rPr lang="en-US" sz="2800" dirty="0" err="1" smtClean="0"/>
              <a:t>thế</a:t>
            </a:r>
            <a:r>
              <a:rPr lang="en-US" sz="2800" dirty="0" smtClean="0"/>
              <a:t> </a:t>
            </a:r>
            <a:r>
              <a:rPr lang="en-US" sz="2800" dirty="0" err="1" smtClean="0"/>
              <a:t>giới</a:t>
            </a:r>
            <a:r>
              <a:rPr lang="en-US" sz="2800" dirty="0" smtClean="0"/>
              <a:t>; </a:t>
            </a:r>
            <a:r>
              <a:rPr lang="en-US" sz="2800" dirty="0" err="1" smtClean="0"/>
              <a:t>Một</a:t>
            </a:r>
            <a:r>
              <a:rPr lang="en-US" sz="2800" dirty="0" smtClean="0"/>
              <a:t> </a:t>
            </a:r>
            <a:r>
              <a:rPr lang="en-US" sz="2800" dirty="0" err="1" smtClean="0"/>
              <a:t>số</a:t>
            </a:r>
            <a:r>
              <a:rPr lang="en-US" sz="2800" dirty="0" smtClean="0"/>
              <a:t> </a:t>
            </a:r>
            <a:r>
              <a:rPr lang="en-US" sz="2800" dirty="0" err="1" smtClean="0"/>
              <a:t>nền</a:t>
            </a:r>
            <a:r>
              <a:rPr lang="en-US" sz="2800" dirty="0" smtClean="0"/>
              <a:t> </a:t>
            </a:r>
            <a:r>
              <a:rPr lang="en-US" sz="2800" dirty="0" err="1" smtClean="0"/>
              <a:t>văn</a:t>
            </a:r>
            <a:r>
              <a:rPr lang="en-US" sz="2800" dirty="0" smtClean="0"/>
              <a:t> minh </a:t>
            </a:r>
            <a:r>
              <a:rPr lang="en-US" sz="2800" dirty="0" err="1" smtClean="0"/>
              <a:t>nổi</a:t>
            </a:r>
            <a:r>
              <a:rPr lang="en-US" sz="2800" dirty="0" smtClean="0"/>
              <a:t> </a:t>
            </a:r>
            <a:r>
              <a:rPr lang="en-US" sz="2800" dirty="0" err="1" smtClean="0"/>
              <a:t>tiếng</a:t>
            </a:r>
            <a:r>
              <a:rPr lang="en-US" sz="2800" dirty="0" smtClean="0"/>
              <a:t> </a:t>
            </a:r>
            <a:r>
              <a:rPr lang="en-US" sz="2800" dirty="0" err="1" smtClean="0"/>
              <a:t>thế</a:t>
            </a:r>
            <a:r>
              <a:rPr lang="en-US" sz="2800" dirty="0" smtClean="0"/>
              <a:t> </a:t>
            </a:r>
            <a:r>
              <a:rPr lang="en-US" sz="2800" dirty="0" err="1" smtClean="0"/>
              <a:t>giới</a:t>
            </a:r>
            <a:r>
              <a:rPr lang="en-US" sz="2800" dirty="0" smtClean="0"/>
              <a:t>.</a:t>
            </a:r>
            <a:endParaRPr lang="en-US" sz="2800" dirty="0"/>
          </a:p>
        </p:txBody>
      </p:sp>
    </p:spTree>
    <p:extLst>
      <p:ext uri="{BB962C8B-B14F-4D97-AF65-F5344CB8AC3E}">
        <p14:creationId xmlns:p14="http://schemas.microsoft.com/office/powerpoint/2010/main" xmlns="" val="116898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86800" cy="6400800"/>
          </a:xfrm>
        </p:spPr>
        <p:txBody>
          <a:bodyPr>
            <a:normAutofit/>
          </a:bodyPr>
          <a:lstStyle/>
          <a:p>
            <a:pPr marL="0" indent="0" algn="just">
              <a:buNone/>
            </a:pPr>
            <a:r>
              <a:rPr lang="en-US" sz="2800" b="1" dirty="0" smtClean="0"/>
              <a:t>3) </a:t>
            </a:r>
            <a:r>
              <a:rPr lang="en-US" sz="2800" b="1" dirty="0" err="1" smtClean="0"/>
              <a:t>Điểm</a:t>
            </a:r>
            <a:r>
              <a:rPr lang="en-US" sz="2800" b="1" dirty="0" smtClean="0"/>
              <a:t> </a:t>
            </a:r>
            <a:r>
              <a:rPr lang="en-US" sz="2800" b="1" dirty="0" err="1" smtClean="0"/>
              <a:t>khác</a:t>
            </a:r>
            <a:r>
              <a:rPr lang="en-US" sz="2800" b="1" dirty="0" smtClean="0"/>
              <a:t> </a:t>
            </a:r>
            <a:r>
              <a:rPr lang="en-US" sz="2800" b="1" dirty="0" err="1" smtClean="0"/>
              <a:t>biệt</a:t>
            </a:r>
            <a:r>
              <a:rPr lang="en-US" sz="2800" b="1" dirty="0" smtClean="0"/>
              <a:t> </a:t>
            </a:r>
            <a:r>
              <a:rPr lang="en-US" sz="2800" b="1" dirty="0" err="1" smtClean="0"/>
              <a:t>về</a:t>
            </a:r>
            <a:r>
              <a:rPr lang="en-US" sz="2800" b="1" dirty="0" smtClean="0"/>
              <a:t> </a:t>
            </a:r>
            <a:r>
              <a:rPr lang="en-US" sz="2800" b="1" dirty="0" err="1" smtClean="0"/>
              <a:t>nội</a:t>
            </a:r>
            <a:r>
              <a:rPr lang="en-US" sz="2800" b="1" dirty="0" smtClean="0"/>
              <a:t> dung </a:t>
            </a:r>
            <a:r>
              <a:rPr lang="en-US" sz="2800" b="1" dirty="0" err="1" smtClean="0"/>
              <a:t>kiến</a:t>
            </a:r>
            <a:r>
              <a:rPr lang="en-US" sz="2800" b="1" dirty="0" smtClean="0"/>
              <a:t> </a:t>
            </a:r>
            <a:r>
              <a:rPr lang="en-US" sz="2800" b="1" dirty="0" err="1" smtClean="0"/>
              <a:t>thức</a:t>
            </a:r>
            <a:r>
              <a:rPr lang="en-US" sz="2800" b="1" dirty="0" smtClean="0"/>
              <a:t> </a:t>
            </a:r>
            <a:r>
              <a:rPr lang="en-US" sz="2800" b="1" dirty="0" err="1" smtClean="0"/>
              <a:t>và</a:t>
            </a:r>
            <a:r>
              <a:rPr lang="en-US" sz="2800" b="1" dirty="0" smtClean="0"/>
              <a:t> </a:t>
            </a:r>
            <a:r>
              <a:rPr lang="en-US" sz="2800" b="1" dirty="0" err="1" smtClean="0"/>
              <a:t>thiết</a:t>
            </a:r>
            <a:r>
              <a:rPr lang="en-US" sz="2800" b="1" dirty="0" smtClean="0"/>
              <a:t> </a:t>
            </a:r>
            <a:r>
              <a:rPr lang="en-US" sz="2800" b="1" dirty="0" err="1" smtClean="0"/>
              <a:t>kế</a:t>
            </a:r>
            <a:r>
              <a:rPr lang="en-US" sz="2800" b="1" dirty="0" smtClean="0"/>
              <a:t> </a:t>
            </a:r>
            <a:r>
              <a:rPr lang="en-US" sz="2800" b="1" dirty="0" err="1" smtClean="0"/>
              <a:t>cấu</a:t>
            </a:r>
            <a:r>
              <a:rPr lang="en-US" sz="2800" b="1" dirty="0" smtClean="0"/>
              <a:t> </a:t>
            </a:r>
            <a:r>
              <a:rPr lang="en-US" sz="2800" b="1" dirty="0" err="1" smtClean="0"/>
              <a:t>trúc</a:t>
            </a:r>
            <a:r>
              <a:rPr lang="en-US" sz="2800" b="1" dirty="0" smtClean="0"/>
              <a:t> </a:t>
            </a:r>
            <a:r>
              <a:rPr lang="en-US" sz="2800" b="1" dirty="0" err="1" smtClean="0"/>
              <a:t>mạch</a:t>
            </a:r>
            <a:r>
              <a:rPr lang="en-US" sz="2800" b="1" dirty="0" smtClean="0"/>
              <a:t> </a:t>
            </a:r>
            <a:r>
              <a:rPr lang="en-US" sz="2800" b="1" dirty="0" err="1" smtClean="0"/>
              <a:t>nội</a:t>
            </a:r>
            <a:r>
              <a:rPr lang="en-US" sz="2800" b="1" dirty="0" smtClean="0"/>
              <a:t> dung:</a:t>
            </a:r>
          </a:p>
          <a:p>
            <a:pPr marL="0" indent="0" algn="just">
              <a:buNone/>
            </a:pP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xmlns="" val="2700253748"/>
              </p:ext>
            </p:extLst>
          </p:nvPr>
        </p:nvGraphicFramePr>
        <p:xfrm>
          <a:off x="228600" y="1219200"/>
          <a:ext cx="8763000" cy="6202680"/>
        </p:xfrm>
        <a:graphic>
          <a:graphicData uri="http://schemas.openxmlformats.org/drawingml/2006/table">
            <a:tbl>
              <a:tblPr firstRow="1" bandRow="1">
                <a:tableStyleId>{5C22544A-7EE6-4342-B048-85BDC9FD1C3A}</a:tableStyleId>
              </a:tblPr>
              <a:tblGrid>
                <a:gridCol w="1017134"/>
                <a:gridCol w="3912054"/>
                <a:gridCol w="3833812"/>
              </a:tblGrid>
              <a:tr h="533400">
                <a:tc>
                  <a:txBody>
                    <a:bodyPr/>
                    <a:lstStyle/>
                    <a:p>
                      <a:endParaRPr lang="en-US" sz="2400" dirty="0"/>
                    </a:p>
                  </a:txBody>
                  <a:tcPr/>
                </a:tc>
                <a:tc>
                  <a:txBody>
                    <a:bodyPr/>
                    <a:lstStyle/>
                    <a:p>
                      <a:r>
                        <a:rPr lang="en-US" sz="2400" smtClean="0"/>
                        <a:t>Chương trình năm 2006 </a:t>
                      </a:r>
                      <a:endParaRPr lang="en-US" sz="2400"/>
                    </a:p>
                  </a:txBody>
                  <a:tcPr/>
                </a:tc>
                <a:tc>
                  <a:txBody>
                    <a:bodyPr/>
                    <a:lstStyle/>
                    <a:p>
                      <a:r>
                        <a:rPr lang="en-US" sz="2400" dirty="0" err="1" smtClean="0"/>
                        <a:t>Chương</a:t>
                      </a:r>
                      <a:r>
                        <a:rPr lang="en-US" sz="2400" dirty="0" smtClean="0"/>
                        <a:t> </a:t>
                      </a:r>
                      <a:r>
                        <a:rPr lang="en-US" sz="2400" dirty="0" err="1" smtClean="0"/>
                        <a:t>trình</a:t>
                      </a:r>
                      <a:r>
                        <a:rPr lang="en-US" sz="2400" dirty="0" smtClean="0"/>
                        <a:t> </a:t>
                      </a:r>
                      <a:r>
                        <a:rPr lang="en-US" sz="2400" dirty="0" err="1" smtClean="0"/>
                        <a:t>năm</a:t>
                      </a:r>
                      <a:r>
                        <a:rPr lang="en-US" sz="2400" dirty="0" smtClean="0"/>
                        <a:t> 2018 </a:t>
                      </a:r>
                      <a:endParaRPr lang="en-US" sz="2400" dirty="0"/>
                    </a:p>
                  </a:txBody>
                  <a:tcPr/>
                </a:tc>
              </a:tr>
              <a:tr h="2314921">
                <a:tc>
                  <a:txBody>
                    <a:bodyPr/>
                    <a:lstStyle/>
                    <a:p>
                      <a:endParaRPr lang="en-US" sz="2400" dirty="0" smtClean="0"/>
                    </a:p>
                    <a:p>
                      <a:endParaRPr lang="en-US" sz="2400" dirty="0" smtClean="0"/>
                    </a:p>
                    <a:p>
                      <a:r>
                        <a:rPr lang="en-US" sz="2400" dirty="0" err="1" smtClean="0"/>
                        <a:t>Lớp</a:t>
                      </a:r>
                      <a:r>
                        <a:rPr lang="en-US" sz="2400" baseline="0" dirty="0" smtClean="0"/>
                        <a:t> 4</a:t>
                      </a:r>
                      <a:endParaRPr lang="en-US" sz="2400" dirty="0"/>
                    </a:p>
                  </a:txBody>
                  <a:tcPr/>
                </a:tc>
                <a:tc>
                  <a:txBody>
                    <a:bodyPr/>
                    <a:lstStyle/>
                    <a:p>
                      <a:pPr algn="just"/>
                      <a:r>
                        <a:rPr lang="en-US" sz="2400" dirty="0" err="1" smtClean="0"/>
                        <a:t>Nội</a:t>
                      </a:r>
                      <a:r>
                        <a:rPr lang="en-US" sz="2400" baseline="0" dirty="0" smtClean="0"/>
                        <a:t> dung </a:t>
                      </a:r>
                      <a:r>
                        <a:rPr lang="en-US" sz="2400" baseline="0" dirty="0" err="1" smtClean="0"/>
                        <a:t>được</a:t>
                      </a:r>
                      <a:r>
                        <a:rPr lang="en-US" sz="2400" baseline="0" dirty="0" smtClean="0"/>
                        <a:t> </a:t>
                      </a:r>
                      <a:r>
                        <a:rPr lang="en-US" sz="2400" baseline="0" dirty="0" err="1" smtClean="0"/>
                        <a:t>trình</a:t>
                      </a:r>
                      <a:r>
                        <a:rPr lang="en-US" sz="2400" baseline="0" dirty="0" smtClean="0"/>
                        <a:t> </a:t>
                      </a:r>
                      <a:r>
                        <a:rPr lang="en-US" sz="2400" baseline="0" dirty="0" err="1" smtClean="0"/>
                        <a:t>bày</a:t>
                      </a:r>
                      <a:r>
                        <a:rPr lang="en-US" sz="2400" baseline="0" dirty="0" smtClean="0"/>
                        <a:t> ở </a:t>
                      </a:r>
                      <a:r>
                        <a:rPr lang="en-US" sz="2400" baseline="0" dirty="0" err="1" smtClean="0"/>
                        <a:t>mức</a:t>
                      </a:r>
                      <a:r>
                        <a:rPr lang="en-US" sz="2400" baseline="0" dirty="0" smtClean="0"/>
                        <a:t> </a:t>
                      </a:r>
                      <a:r>
                        <a:rPr lang="en-US" sz="2400" baseline="0" dirty="0" err="1" smtClean="0"/>
                        <a:t>độ</a:t>
                      </a:r>
                      <a:r>
                        <a:rPr lang="en-US" sz="2400" baseline="0" dirty="0" smtClean="0"/>
                        <a:t> </a:t>
                      </a:r>
                      <a:r>
                        <a:rPr lang="en-US" sz="2400" baseline="0" dirty="0" err="1" smtClean="0"/>
                        <a:t>đơn</a:t>
                      </a:r>
                      <a:r>
                        <a:rPr lang="en-US" sz="2400" baseline="0" dirty="0" smtClean="0"/>
                        <a:t> </a:t>
                      </a:r>
                      <a:r>
                        <a:rPr lang="en-US" sz="2400" baseline="0" dirty="0" err="1" smtClean="0"/>
                        <a:t>giản</a:t>
                      </a:r>
                      <a:r>
                        <a:rPr lang="en-US" sz="2400" baseline="0" dirty="0" smtClean="0"/>
                        <a:t>, </a:t>
                      </a:r>
                      <a:r>
                        <a:rPr lang="en-US" sz="2400" baseline="0" dirty="0" err="1" smtClean="0"/>
                        <a:t>nhưng</a:t>
                      </a:r>
                      <a:r>
                        <a:rPr lang="en-US" sz="2400" baseline="0" dirty="0" smtClean="0"/>
                        <a:t> </a:t>
                      </a:r>
                      <a:r>
                        <a:rPr lang="en-US" sz="2400" baseline="0" dirty="0" err="1" smtClean="0"/>
                        <a:t>thể</a:t>
                      </a:r>
                      <a:r>
                        <a:rPr lang="en-US" sz="2400" baseline="0" dirty="0" smtClean="0"/>
                        <a:t> </a:t>
                      </a:r>
                      <a:r>
                        <a:rPr lang="en-US" sz="2400" baseline="0" dirty="0" err="1" smtClean="0"/>
                        <a:t>hiện</a:t>
                      </a:r>
                      <a:r>
                        <a:rPr lang="en-US" sz="2400" baseline="0" dirty="0" smtClean="0"/>
                        <a:t> </a:t>
                      </a:r>
                      <a:r>
                        <a:rPr lang="en-US" sz="2400" baseline="0" dirty="0" err="1" smtClean="0"/>
                        <a:t>được</a:t>
                      </a:r>
                      <a:r>
                        <a:rPr lang="en-US" sz="2400" baseline="0" dirty="0" smtClean="0"/>
                        <a:t> </a:t>
                      </a:r>
                      <a:r>
                        <a:rPr lang="en-US" sz="2400" baseline="0" dirty="0" err="1" smtClean="0"/>
                        <a:t>phần</a:t>
                      </a:r>
                      <a:r>
                        <a:rPr lang="en-US" sz="2400" baseline="0" dirty="0" smtClean="0"/>
                        <a:t> </a:t>
                      </a:r>
                      <a:r>
                        <a:rPr lang="en-US" sz="2400" baseline="0" dirty="0" err="1" smtClean="0"/>
                        <a:t>nào</a:t>
                      </a:r>
                      <a:r>
                        <a:rPr lang="en-US" sz="2400" baseline="0" dirty="0" smtClean="0"/>
                        <a:t> </a:t>
                      </a:r>
                      <a:r>
                        <a:rPr lang="en-US" sz="2400" baseline="0" dirty="0" err="1" smtClean="0"/>
                        <a:t>tính</a:t>
                      </a:r>
                      <a:r>
                        <a:rPr lang="en-US" sz="2400" baseline="0" dirty="0" smtClean="0"/>
                        <a:t> </a:t>
                      </a:r>
                      <a:r>
                        <a:rPr lang="en-US" sz="2400" baseline="0" dirty="0" err="1" smtClean="0"/>
                        <a:t>hệ</a:t>
                      </a:r>
                      <a:r>
                        <a:rPr lang="en-US" sz="2400" baseline="0" dirty="0" smtClean="0"/>
                        <a:t> </a:t>
                      </a:r>
                      <a:r>
                        <a:rPr lang="en-US" sz="2400" baseline="0" dirty="0" err="1" smtClean="0"/>
                        <a:t>thống</a:t>
                      </a:r>
                      <a:r>
                        <a:rPr lang="en-US" sz="2400" baseline="0" dirty="0" smtClean="0"/>
                        <a:t> </a:t>
                      </a:r>
                      <a:r>
                        <a:rPr lang="en-US" sz="2400" baseline="0" dirty="0" err="1" smtClean="0"/>
                        <a:t>của</a:t>
                      </a:r>
                      <a:r>
                        <a:rPr lang="en-US" sz="2400" baseline="0" dirty="0" smtClean="0"/>
                        <a:t> </a:t>
                      </a:r>
                      <a:r>
                        <a:rPr lang="en-US" sz="2400" baseline="0" dirty="0" err="1" smtClean="0"/>
                        <a:t>sự</a:t>
                      </a:r>
                      <a:r>
                        <a:rPr lang="en-US" sz="2400" baseline="0" dirty="0" smtClean="0"/>
                        <a:t> </a:t>
                      </a:r>
                      <a:r>
                        <a:rPr lang="en-US" sz="2400" baseline="0" dirty="0" err="1" smtClean="0"/>
                        <a:t>kiện</a:t>
                      </a:r>
                      <a:r>
                        <a:rPr lang="en-US" sz="2400" baseline="0" dirty="0" smtClean="0"/>
                        <a:t> </a:t>
                      </a:r>
                      <a:r>
                        <a:rPr lang="en-US" sz="2400" baseline="0" dirty="0" err="1" smtClean="0"/>
                        <a:t>lịch</a:t>
                      </a:r>
                      <a:r>
                        <a:rPr lang="en-US" sz="2400" baseline="0" dirty="0" smtClean="0"/>
                        <a:t> </a:t>
                      </a:r>
                      <a:r>
                        <a:rPr lang="en-US" sz="2400" baseline="0" dirty="0" err="1" smtClean="0"/>
                        <a:t>sử</a:t>
                      </a:r>
                      <a:r>
                        <a:rPr lang="en-US" sz="2400" baseline="0" dirty="0" smtClean="0"/>
                        <a:t> </a:t>
                      </a:r>
                      <a:r>
                        <a:rPr lang="en-US" sz="2400" baseline="0" dirty="0" err="1" smtClean="0"/>
                        <a:t>và</a:t>
                      </a:r>
                      <a:r>
                        <a:rPr lang="en-US" sz="2400" baseline="0" dirty="0" smtClean="0"/>
                        <a:t> </a:t>
                      </a:r>
                      <a:r>
                        <a:rPr lang="en-US" sz="2400" baseline="0" dirty="0" err="1" smtClean="0"/>
                        <a:t>tiến</a:t>
                      </a:r>
                      <a:r>
                        <a:rPr lang="en-US" sz="2400" baseline="0" dirty="0" smtClean="0"/>
                        <a:t> </a:t>
                      </a:r>
                      <a:r>
                        <a:rPr lang="en-US" sz="2400" baseline="0" dirty="0" err="1" smtClean="0"/>
                        <a:t>trình</a:t>
                      </a:r>
                      <a:r>
                        <a:rPr lang="en-US" sz="2400" baseline="0" dirty="0" smtClean="0"/>
                        <a:t> </a:t>
                      </a:r>
                      <a:r>
                        <a:rPr lang="en-US" sz="2400" baseline="0" dirty="0" err="1" smtClean="0"/>
                        <a:t>lịch</a:t>
                      </a:r>
                      <a:r>
                        <a:rPr lang="en-US" sz="2400" baseline="0" dirty="0" smtClean="0"/>
                        <a:t> </a:t>
                      </a:r>
                      <a:r>
                        <a:rPr lang="en-US" sz="2400" baseline="0" dirty="0" err="1" smtClean="0"/>
                        <a:t>sử</a:t>
                      </a:r>
                      <a:r>
                        <a:rPr lang="en-US" sz="2400" baseline="0" dirty="0" smtClean="0"/>
                        <a:t>.</a:t>
                      </a:r>
                      <a:endParaRPr lang="en-US" sz="2400" dirty="0"/>
                    </a:p>
                  </a:txBody>
                  <a:tcPr/>
                </a:tc>
                <a:tc>
                  <a:txBody>
                    <a:bodyPr/>
                    <a:lstStyle/>
                    <a:p>
                      <a:pPr algn="just"/>
                      <a:r>
                        <a:rPr lang="en-US" sz="2400" smtClean="0"/>
                        <a:t>ND </a:t>
                      </a:r>
                      <a:r>
                        <a:rPr lang="en-US" sz="2400" baseline="0" smtClean="0"/>
                        <a:t>trình bày trong sự lồng ghép, tích hợp với nội dung địa lí, văn hóa. Sự kiện lịch sử không được trình bày theo tiến trình mà được trình bày với ý nghĩa là sự kiện tiêu biểu của vùng, miền.</a:t>
                      </a:r>
                      <a:endParaRPr lang="en-US" sz="2400"/>
                    </a:p>
                  </a:txBody>
                  <a:tcPr/>
                </a:tc>
              </a:tr>
              <a:tr h="1367908">
                <a:tc>
                  <a:txBody>
                    <a:bodyPr/>
                    <a:lstStyle/>
                    <a:p>
                      <a:endParaRPr lang="en-US" sz="2400" smtClean="0"/>
                    </a:p>
                    <a:p>
                      <a:r>
                        <a:rPr lang="en-US" sz="2400" smtClean="0"/>
                        <a:t>Lớp</a:t>
                      </a:r>
                      <a:r>
                        <a:rPr lang="en-US" sz="2400" baseline="0" smtClean="0"/>
                        <a:t> 5</a:t>
                      </a:r>
                      <a:endParaRPr lang="en-US" sz="2400"/>
                    </a:p>
                  </a:txBody>
                  <a:tcPr/>
                </a:tc>
                <a:tc>
                  <a:txBody>
                    <a:bodyPr/>
                    <a:lstStyle/>
                    <a:p>
                      <a:pPr algn="just"/>
                      <a:r>
                        <a:rPr lang="en-US" sz="2400" smtClean="0"/>
                        <a:t>- Cấu</a:t>
                      </a:r>
                      <a:r>
                        <a:rPr lang="en-US" sz="2400" baseline="0" smtClean="0"/>
                        <a:t> trúc t</a:t>
                      </a:r>
                      <a:r>
                        <a:rPr lang="en-US" sz="2400" smtClean="0"/>
                        <a:t>rình</a:t>
                      </a:r>
                      <a:r>
                        <a:rPr lang="en-US" sz="2400" baseline="0" smtClean="0"/>
                        <a:t> bày theo tiến trình lịch sử (từ năm 1858 đến giai đoạn thống nhất đất nước).</a:t>
                      </a:r>
                      <a:endParaRPr lang="en-US" sz="2400"/>
                    </a:p>
                  </a:txBody>
                  <a:tcPr/>
                </a:tc>
                <a:tc>
                  <a:txBody>
                    <a:bodyPr/>
                    <a:lstStyle/>
                    <a:p>
                      <a:pPr algn="just"/>
                      <a:r>
                        <a:rPr lang="en-US" sz="2400" dirty="0" smtClean="0"/>
                        <a:t>- </a:t>
                      </a:r>
                      <a:r>
                        <a:rPr lang="en-US" sz="2400" dirty="0" err="1" smtClean="0"/>
                        <a:t>Cấu</a:t>
                      </a:r>
                      <a:r>
                        <a:rPr lang="en-US" sz="2400" baseline="0" dirty="0" smtClean="0"/>
                        <a:t> </a:t>
                      </a:r>
                      <a:r>
                        <a:rPr lang="en-US" sz="2400" baseline="0" dirty="0" err="1" smtClean="0"/>
                        <a:t>trúc</a:t>
                      </a:r>
                      <a:r>
                        <a:rPr lang="en-US" sz="2400" baseline="0" dirty="0" smtClean="0"/>
                        <a:t> </a:t>
                      </a:r>
                      <a:r>
                        <a:rPr lang="en-US" sz="2400" baseline="0" dirty="0" err="1" smtClean="0"/>
                        <a:t>tích</a:t>
                      </a:r>
                      <a:r>
                        <a:rPr lang="en-US" sz="2400" baseline="0" dirty="0" smtClean="0"/>
                        <a:t> </a:t>
                      </a:r>
                      <a:r>
                        <a:rPr lang="en-US" sz="2400" baseline="0" dirty="0" err="1" smtClean="0"/>
                        <a:t>hợp</a:t>
                      </a:r>
                      <a:r>
                        <a:rPr lang="en-US" sz="2400" baseline="0" dirty="0" smtClean="0"/>
                        <a:t> </a:t>
                      </a:r>
                      <a:r>
                        <a:rPr lang="en-US" sz="2400" baseline="0" dirty="0" err="1" smtClean="0"/>
                        <a:t>trong</a:t>
                      </a:r>
                      <a:r>
                        <a:rPr lang="en-US" sz="2400" baseline="0" dirty="0" smtClean="0"/>
                        <a:t> </a:t>
                      </a:r>
                      <a:r>
                        <a:rPr lang="en-US" sz="2400" baseline="0" dirty="0" err="1" smtClean="0"/>
                        <a:t>một</a:t>
                      </a:r>
                      <a:r>
                        <a:rPr lang="en-US" sz="2400" baseline="0" dirty="0" smtClean="0"/>
                        <a:t> </a:t>
                      </a:r>
                      <a:r>
                        <a:rPr lang="en-US" sz="2400" baseline="0" dirty="0" err="1" smtClean="0"/>
                        <a:t>mạch</a:t>
                      </a:r>
                      <a:r>
                        <a:rPr lang="en-US" sz="2400" baseline="0" dirty="0" smtClean="0"/>
                        <a:t> </a:t>
                      </a:r>
                      <a:r>
                        <a:rPr lang="en-US" sz="2400" baseline="0" dirty="0" err="1" smtClean="0"/>
                        <a:t>nội</a:t>
                      </a:r>
                      <a:r>
                        <a:rPr lang="en-US" sz="2400" baseline="0" dirty="0" smtClean="0"/>
                        <a:t> dung, </a:t>
                      </a:r>
                      <a:r>
                        <a:rPr lang="en-US" sz="2400" baseline="0" dirty="0" err="1" smtClean="0"/>
                        <a:t>cấu</a:t>
                      </a:r>
                      <a:r>
                        <a:rPr lang="en-US" sz="2400" baseline="0" dirty="0" smtClean="0"/>
                        <a:t> </a:t>
                      </a:r>
                      <a:r>
                        <a:rPr lang="en-US" sz="2400" baseline="0" dirty="0" err="1" smtClean="0"/>
                        <a:t>trúc</a:t>
                      </a:r>
                      <a:r>
                        <a:rPr lang="en-US" sz="2400" baseline="0" dirty="0" smtClean="0"/>
                        <a:t> </a:t>
                      </a:r>
                      <a:r>
                        <a:rPr lang="en-US" sz="2400" baseline="0" dirty="0" err="1" smtClean="0"/>
                        <a:t>theo</a:t>
                      </a:r>
                      <a:r>
                        <a:rPr lang="en-US" sz="2400" baseline="0" dirty="0" smtClean="0"/>
                        <a:t> </a:t>
                      </a:r>
                      <a:r>
                        <a:rPr lang="en-US" sz="2400" baseline="0" dirty="0" err="1" smtClean="0"/>
                        <a:t>vấn</a:t>
                      </a:r>
                      <a:r>
                        <a:rPr lang="en-US" sz="2400" baseline="0" dirty="0" smtClean="0"/>
                        <a:t> </a:t>
                      </a:r>
                      <a:r>
                        <a:rPr lang="en-US" sz="2400" baseline="0" dirty="0" err="1" smtClean="0"/>
                        <a:t>đề</a:t>
                      </a:r>
                      <a:r>
                        <a:rPr lang="en-US" sz="2400" baseline="0" dirty="0" smtClean="0"/>
                        <a:t>/</a:t>
                      </a:r>
                      <a:r>
                        <a:rPr lang="en-US" sz="2400" baseline="0" dirty="0" err="1" smtClean="0"/>
                        <a:t>chủ</a:t>
                      </a:r>
                      <a:r>
                        <a:rPr lang="en-US" sz="2400" baseline="0" dirty="0" smtClean="0"/>
                        <a:t> </a:t>
                      </a:r>
                      <a:r>
                        <a:rPr lang="en-US" sz="2400" baseline="0" dirty="0" err="1" smtClean="0"/>
                        <a:t>đề</a:t>
                      </a:r>
                      <a:r>
                        <a:rPr lang="en-US" sz="2400" baseline="0" dirty="0" smtClean="0"/>
                        <a:t> </a:t>
                      </a:r>
                      <a:r>
                        <a:rPr lang="en-US" sz="2400" baseline="0" dirty="0" err="1" smtClean="0"/>
                        <a:t>chứ</a:t>
                      </a:r>
                      <a:r>
                        <a:rPr lang="en-US" sz="2400" baseline="0" dirty="0" smtClean="0"/>
                        <a:t> </a:t>
                      </a:r>
                      <a:r>
                        <a:rPr lang="en-US" sz="2400" baseline="0" dirty="0" err="1" smtClean="0"/>
                        <a:t>không</a:t>
                      </a:r>
                      <a:r>
                        <a:rPr lang="en-US" sz="2400" baseline="0" dirty="0" smtClean="0"/>
                        <a:t> </a:t>
                      </a:r>
                      <a:r>
                        <a:rPr lang="en-US" sz="2400" baseline="0" dirty="0" err="1" smtClean="0"/>
                        <a:t>theo</a:t>
                      </a:r>
                      <a:r>
                        <a:rPr lang="en-US" sz="2400" baseline="0" dirty="0" smtClean="0"/>
                        <a:t> </a:t>
                      </a:r>
                      <a:r>
                        <a:rPr lang="en-US" sz="2400" baseline="0" dirty="0" err="1" smtClean="0"/>
                        <a:t>tiến</a:t>
                      </a:r>
                      <a:r>
                        <a:rPr lang="en-US" sz="2400" baseline="0" dirty="0" smtClean="0"/>
                        <a:t> </a:t>
                      </a:r>
                      <a:r>
                        <a:rPr lang="en-US" sz="2400" baseline="0" dirty="0" err="1" smtClean="0"/>
                        <a:t>trình</a:t>
                      </a:r>
                      <a:r>
                        <a:rPr lang="en-US" sz="2400" baseline="0" dirty="0" smtClean="0"/>
                        <a:t> </a:t>
                      </a:r>
                      <a:r>
                        <a:rPr lang="en-US" sz="2400" baseline="0" dirty="0" err="1" smtClean="0"/>
                        <a:t>lịch</a:t>
                      </a:r>
                      <a:r>
                        <a:rPr lang="en-US" sz="2400" baseline="0" dirty="0" smtClean="0"/>
                        <a:t> </a:t>
                      </a:r>
                      <a:r>
                        <a:rPr lang="en-US" sz="2400" baseline="0" dirty="0" err="1" smtClean="0"/>
                        <a:t>sử</a:t>
                      </a:r>
                      <a:r>
                        <a:rPr lang="en-US" sz="2400" baseline="0" dirty="0" smtClean="0"/>
                        <a:t>.</a:t>
                      </a:r>
                      <a:endParaRPr lang="en-US" sz="2400" dirty="0"/>
                    </a:p>
                  </a:txBody>
                  <a:tcPr/>
                </a:tc>
              </a:tr>
            </a:tbl>
          </a:graphicData>
        </a:graphic>
      </p:graphicFrame>
    </p:spTree>
    <p:extLst>
      <p:ext uri="{BB962C8B-B14F-4D97-AF65-F5344CB8AC3E}">
        <p14:creationId xmlns:p14="http://schemas.microsoft.com/office/powerpoint/2010/main" xmlns="" val="380408093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5622925"/>
          </a:xfrm>
        </p:spPr>
        <p:txBody>
          <a:bodyPr/>
          <a:lstStyle/>
          <a:p>
            <a:pPr marL="0" indent="0">
              <a:buNone/>
            </a:pPr>
            <a:endParaRPr lang="en-US" dirty="0"/>
          </a:p>
          <a:p>
            <a:pPr marL="0" indent="0" algn="just">
              <a:buNone/>
            </a:pPr>
            <a:r>
              <a:rPr lang="en-US" dirty="0" smtClean="0"/>
              <a:t>-</a:t>
            </a:r>
            <a:r>
              <a:rPr lang="en-US" dirty="0" err="1" smtClean="0"/>
              <a:t>Nội</a:t>
            </a:r>
            <a:r>
              <a:rPr lang="en-US" dirty="0" smtClean="0"/>
              <a:t> dung </a:t>
            </a:r>
            <a:r>
              <a:rPr lang="en-US" dirty="0" err="1" smtClean="0"/>
              <a:t>chương</a:t>
            </a:r>
            <a:r>
              <a:rPr lang="en-US" dirty="0" smtClean="0"/>
              <a:t> </a:t>
            </a:r>
            <a:r>
              <a:rPr lang="en-US" dirty="0" err="1" smtClean="0"/>
              <a:t>trình</a:t>
            </a:r>
            <a:r>
              <a:rPr lang="en-US" dirty="0" smtClean="0"/>
              <a:t> 2018 </a:t>
            </a:r>
            <a:r>
              <a:rPr lang="en-US" dirty="0" err="1" smtClean="0"/>
              <a:t>được</a:t>
            </a:r>
            <a:r>
              <a:rPr lang="en-US" dirty="0" smtClean="0"/>
              <a:t> </a:t>
            </a:r>
            <a:r>
              <a:rPr lang="en-US" b="1" dirty="0" err="1" smtClean="0"/>
              <a:t>tinh</a:t>
            </a:r>
            <a:r>
              <a:rPr lang="en-US" b="1" dirty="0" smtClean="0"/>
              <a:t> </a:t>
            </a:r>
            <a:r>
              <a:rPr lang="en-US" b="1" dirty="0" err="1" smtClean="0"/>
              <a:t>giản</a:t>
            </a:r>
            <a:r>
              <a:rPr lang="en-US" b="1" dirty="0" smtClean="0"/>
              <a:t>, </a:t>
            </a:r>
            <a:r>
              <a:rPr lang="en-US" b="1" dirty="0" err="1" smtClean="0"/>
              <a:t>chọn</a:t>
            </a:r>
            <a:r>
              <a:rPr lang="en-US" b="1" dirty="0" smtClean="0"/>
              <a:t> </a:t>
            </a:r>
            <a:r>
              <a:rPr lang="en-US" b="1" dirty="0" err="1" smtClean="0"/>
              <a:t>lọc</a:t>
            </a:r>
            <a:r>
              <a:rPr lang="en-US" dirty="0" smtClean="0"/>
              <a:t> </a:t>
            </a:r>
            <a:r>
              <a:rPr lang="en-US" dirty="0" err="1" smtClean="0"/>
              <a:t>hơn</a:t>
            </a:r>
            <a:r>
              <a:rPr lang="en-US" dirty="0" smtClean="0"/>
              <a:t>. </a:t>
            </a:r>
            <a:r>
              <a:rPr lang="en-US" dirty="0" err="1" smtClean="0"/>
              <a:t>Một</a:t>
            </a:r>
            <a:r>
              <a:rPr lang="en-US" dirty="0" smtClean="0"/>
              <a:t> </a:t>
            </a:r>
            <a:r>
              <a:rPr lang="en-US" dirty="0" err="1" smtClean="0"/>
              <a:t>số</a:t>
            </a:r>
            <a:r>
              <a:rPr lang="en-US" dirty="0" smtClean="0"/>
              <a:t> </a:t>
            </a:r>
            <a:r>
              <a:rPr lang="en-US" dirty="0" err="1" smtClean="0"/>
              <a:t>vấn</a:t>
            </a:r>
            <a:r>
              <a:rPr lang="en-US" dirty="0" smtClean="0"/>
              <a:t> </a:t>
            </a:r>
            <a:r>
              <a:rPr lang="en-US" dirty="0" err="1" smtClean="0"/>
              <a:t>đề</a:t>
            </a:r>
            <a:r>
              <a:rPr lang="en-US" dirty="0" smtClean="0"/>
              <a:t> </a:t>
            </a:r>
            <a:r>
              <a:rPr lang="en-US" dirty="0" err="1" smtClean="0"/>
              <a:t>mới</a:t>
            </a:r>
            <a:r>
              <a:rPr lang="en-US" dirty="0" smtClean="0"/>
              <a:t> </a:t>
            </a:r>
            <a:r>
              <a:rPr lang="en-US" dirty="0" err="1" smtClean="0"/>
              <a:t>được</a:t>
            </a:r>
            <a:r>
              <a:rPr lang="en-US" dirty="0" smtClean="0"/>
              <a:t> </a:t>
            </a:r>
            <a:r>
              <a:rPr lang="en-US" dirty="0" err="1" smtClean="0"/>
              <a:t>đưa</a:t>
            </a:r>
            <a:r>
              <a:rPr lang="en-US" dirty="0" smtClean="0"/>
              <a:t> </a:t>
            </a:r>
            <a:r>
              <a:rPr lang="en-US" dirty="0" err="1" smtClean="0"/>
              <a:t>vào</a:t>
            </a:r>
            <a:r>
              <a:rPr lang="en-US" dirty="0" smtClean="0"/>
              <a:t> </a:t>
            </a:r>
            <a:r>
              <a:rPr lang="en-US" dirty="0" err="1" smtClean="0"/>
              <a:t>nội</a:t>
            </a:r>
            <a:r>
              <a:rPr lang="en-US" dirty="0" smtClean="0"/>
              <a:t> dung </a:t>
            </a:r>
            <a:r>
              <a:rPr lang="en-US" dirty="0" err="1" smtClean="0"/>
              <a:t>chương</a:t>
            </a:r>
            <a:r>
              <a:rPr lang="en-US" dirty="0" smtClean="0"/>
              <a:t> </a:t>
            </a:r>
            <a:r>
              <a:rPr lang="en-US" dirty="0" err="1" smtClean="0"/>
              <a:t>trình</a:t>
            </a:r>
            <a:r>
              <a:rPr lang="en-US" dirty="0" smtClean="0"/>
              <a:t>: </a:t>
            </a:r>
            <a:r>
              <a:rPr lang="en-US" b="1" i="1" dirty="0" err="1" smtClean="0"/>
              <a:t>Tìm</a:t>
            </a:r>
            <a:r>
              <a:rPr lang="en-US" b="1" i="1" dirty="0" smtClean="0"/>
              <a:t> </a:t>
            </a:r>
            <a:r>
              <a:rPr lang="en-US" b="1" i="1" dirty="0" err="1" smtClean="0"/>
              <a:t>hiểu</a:t>
            </a:r>
            <a:r>
              <a:rPr lang="en-US" b="1" i="1" dirty="0" smtClean="0"/>
              <a:t> </a:t>
            </a:r>
            <a:r>
              <a:rPr lang="en-US" b="1" i="1" dirty="0" err="1" smtClean="0"/>
              <a:t>một</a:t>
            </a:r>
            <a:r>
              <a:rPr lang="en-US" b="1" i="1" dirty="0" smtClean="0"/>
              <a:t> </a:t>
            </a:r>
            <a:r>
              <a:rPr lang="en-US" b="1" i="1" dirty="0" err="1" smtClean="0"/>
              <a:t>số</a:t>
            </a:r>
            <a:r>
              <a:rPr lang="en-US" b="1" i="1" dirty="0" smtClean="0"/>
              <a:t> </a:t>
            </a:r>
            <a:r>
              <a:rPr lang="en-US" b="1" i="1" dirty="0" err="1" smtClean="0"/>
              <a:t>nền</a:t>
            </a:r>
            <a:r>
              <a:rPr lang="en-US" b="1" i="1" dirty="0" smtClean="0"/>
              <a:t> </a:t>
            </a:r>
            <a:r>
              <a:rPr lang="en-US" b="1" i="1" dirty="0" err="1" smtClean="0"/>
              <a:t>văn</a:t>
            </a:r>
            <a:r>
              <a:rPr lang="en-US" b="1" i="1" dirty="0" smtClean="0"/>
              <a:t> minh </a:t>
            </a:r>
            <a:r>
              <a:rPr lang="en-US" b="1" i="1" dirty="0" err="1" smtClean="0"/>
              <a:t>cổ</a:t>
            </a:r>
            <a:r>
              <a:rPr lang="en-US" b="1" i="1" dirty="0" smtClean="0"/>
              <a:t> </a:t>
            </a:r>
            <a:r>
              <a:rPr lang="en-US" b="1" i="1" dirty="0" err="1" smtClean="0"/>
              <a:t>đại</a:t>
            </a:r>
            <a:r>
              <a:rPr lang="en-US" b="1" i="1" dirty="0" smtClean="0"/>
              <a:t> </a:t>
            </a:r>
            <a:r>
              <a:rPr lang="en-US" b="1" i="1" dirty="0" err="1" smtClean="0"/>
              <a:t>tiêu</a:t>
            </a:r>
            <a:r>
              <a:rPr lang="en-US" b="1" i="1" dirty="0" smtClean="0"/>
              <a:t> </a:t>
            </a:r>
            <a:r>
              <a:rPr lang="en-US" b="1" i="1" dirty="0" err="1" smtClean="0"/>
              <a:t>biểu</a:t>
            </a:r>
            <a:r>
              <a:rPr lang="en-US" b="1" i="1" dirty="0" smtClean="0"/>
              <a:t>; </a:t>
            </a:r>
            <a:r>
              <a:rPr lang="en-US" b="1" i="1" dirty="0" err="1" smtClean="0"/>
              <a:t>Các</a:t>
            </a:r>
            <a:r>
              <a:rPr lang="en-US" b="1" i="1" dirty="0" smtClean="0"/>
              <a:t> </a:t>
            </a:r>
            <a:r>
              <a:rPr lang="en-US" b="1" i="1" dirty="0" err="1" smtClean="0"/>
              <a:t>nhà</a:t>
            </a:r>
            <a:r>
              <a:rPr lang="en-US" b="1" i="1" dirty="0" smtClean="0"/>
              <a:t> </a:t>
            </a:r>
            <a:r>
              <a:rPr lang="en-US" b="1" i="1" dirty="0" err="1" smtClean="0"/>
              <a:t>nước</a:t>
            </a:r>
            <a:r>
              <a:rPr lang="en-US" b="1" i="1" dirty="0" smtClean="0"/>
              <a:t> </a:t>
            </a:r>
            <a:r>
              <a:rPr lang="en-US" b="1" i="1" dirty="0" err="1" smtClean="0"/>
              <a:t>đầu</a:t>
            </a:r>
            <a:r>
              <a:rPr lang="en-US" b="1" i="1" dirty="0" smtClean="0"/>
              <a:t> </a:t>
            </a:r>
            <a:r>
              <a:rPr lang="en-US" b="1" i="1" dirty="0" err="1" smtClean="0"/>
              <a:t>tiên</a:t>
            </a:r>
            <a:r>
              <a:rPr lang="en-US" b="1" i="1" dirty="0" smtClean="0"/>
              <a:t> </a:t>
            </a:r>
            <a:r>
              <a:rPr lang="en-US" b="1" i="1" dirty="0" err="1" smtClean="0"/>
              <a:t>ngoài</a:t>
            </a:r>
            <a:r>
              <a:rPr lang="en-US" b="1" i="1" dirty="0" smtClean="0"/>
              <a:t> </a:t>
            </a:r>
            <a:r>
              <a:rPr lang="en-US" b="1" i="1" dirty="0" err="1" smtClean="0"/>
              <a:t>Văn</a:t>
            </a:r>
            <a:r>
              <a:rPr lang="en-US" b="1" i="1" dirty="0" smtClean="0"/>
              <a:t> Lang- </a:t>
            </a:r>
            <a:r>
              <a:rPr lang="en-US" b="1" i="1" dirty="0" err="1" smtClean="0"/>
              <a:t>Âu</a:t>
            </a:r>
            <a:r>
              <a:rPr lang="en-US" b="1" i="1" dirty="0" smtClean="0"/>
              <a:t> </a:t>
            </a:r>
            <a:r>
              <a:rPr lang="en-US" b="1" i="1" dirty="0" err="1" smtClean="0"/>
              <a:t>Lạc</a:t>
            </a:r>
            <a:r>
              <a:rPr lang="en-US" b="1" i="1" dirty="0" smtClean="0"/>
              <a:t>: </a:t>
            </a:r>
            <a:r>
              <a:rPr lang="en-US" b="1" i="1" dirty="0" err="1" smtClean="0"/>
              <a:t>Phù</a:t>
            </a:r>
            <a:r>
              <a:rPr lang="en-US" b="1" i="1" dirty="0" smtClean="0"/>
              <a:t> Nam, </a:t>
            </a:r>
            <a:r>
              <a:rPr lang="en-US" b="1" i="1" dirty="0" err="1" smtClean="0"/>
              <a:t>Champa</a:t>
            </a:r>
            <a:r>
              <a:rPr lang="en-US" b="1" i="1" dirty="0" smtClean="0"/>
              <a:t>; </a:t>
            </a:r>
            <a:r>
              <a:rPr lang="en-US" b="1" i="1" dirty="0" err="1" smtClean="0"/>
              <a:t>Bảo</a:t>
            </a:r>
            <a:r>
              <a:rPr lang="en-US" b="1" i="1" dirty="0" smtClean="0"/>
              <a:t> </a:t>
            </a:r>
            <a:r>
              <a:rPr lang="en-US" b="1" i="1" dirty="0" err="1" smtClean="0"/>
              <a:t>vệ</a:t>
            </a:r>
            <a:r>
              <a:rPr lang="en-US" b="1" i="1" dirty="0" smtClean="0"/>
              <a:t> </a:t>
            </a:r>
            <a:r>
              <a:rPr lang="en-US" b="1" i="1" dirty="0" err="1" smtClean="0"/>
              <a:t>chủ</a:t>
            </a:r>
            <a:r>
              <a:rPr lang="en-US" b="1" i="1" dirty="0" smtClean="0"/>
              <a:t> </a:t>
            </a:r>
            <a:r>
              <a:rPr lang="en-US" b="1" i="1" dirty="0" err="1" smtClean="0"/>
              <a:t>quyền</a:t>
            </a:r>
            <a:r>
              <a:rPr lang="en-US" b="1" i="1" dirty="0" smtClean="0"/>
              <a:t> </a:t>
            </a:r>
            <a:r>
              <a:rPr lang="en-US" b="1" i="1" dirty="0" err="1" smtClean="0"/>
              <a:t>biển</a:t>
            </a:r>
            <a:r>
              <a:rPr lang="en-US" b="1" i="1" dirty="0" smtClean="0"/>
              <a:t> </a:t>
            </a:r>
            <a:r>
              <a:rPr lang="en-US" b="1" i="1" dirty="0" err="1" smtClean="0"/>
              <a:t>đảo</a:t>
            </a:r>
            <a:r>
              <a:rPr lang="en-US" b="1" i="1" dirty="0" smtClean="0"/>
              <a:t> </a:t>
            </a:r>
            <a:r>
              <a:rPr lang="en-US" b="1" i="1" dirty="0" err="1" smtClean="0"/>
              <a:t>của</a:t>
            </a:r>
            <a:r>
              <a:rPr lang="en-US" b="1" i="1" dirty="0" smtClean="0"/>
              <a:t> cha </a:t>
            </a:r>
            <a:r>
              <a:rPr lang="en-US" b="1" i="1" dirty="0" err="1" smtClean="0"/>
              <a:t>ông</a:t>
            </a:r>
            <a:r>
              <a:rPr lang="en-US" b="1" i="1" dirty="0" smtClean="0"/>
              <a:t>.</a:t>
            </a:r>
            <a:endParaRPr lang="en-US" b="1" i="1" dirty="0"/>
          </a:p>
        </p:txBody>
      </p:sp>
    </p:spTree>
    <p:extLst>
      <p:ext uri="{BB962C8B-B14F-4D97-AF65-F5344CB8AC3E}">
        <p14:creationId xmlns:p14="http://schemas.microsoft.com/office/powerpoint/2010/main" xmlns="" val="338427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6400800"/>
          </a:xfrm>
        </p:spPr>
        <p:txBody>
          <a:bodyPr>
            <a:normAutofit fontScale="92500" lnSpcReduction="10000"/>
          </a:bodyPr>
          <a:lstStyle/>
          <a:p>
            <a:pPr algn="ctr">
              <a:buNone/>
            </a:pPr>
            <a:r>
              <a:rPr lang="en-US" sz="2400" b="1" dirty="0" smtClean="0">
                <a:solidFill>
                  <a:srgbClr val="0000FF"/>
                </a:solidFill>
                <a:latin typeface="Times New Roman" pitchFamily="18" charset="0"/>
                <a:cs typeface="Times New Roman" pitchFamily="18" charset="0"/>
              </a:rPr>
              <a:t>     </a:t>
            </a:r>
            <a:r>
              <a:rPr lang="en-US" sz="2400" b="1" dirty="0" smtClean="0">
                <a:solidFill>
                  <a:srgbClr val="BE1402"/>
                </a:solidFill>
                <a:latin typeface="Times New Roman" pitchFamily="18" charset="0"/>
                <a:cs typeface="Times New Roman" pitchFamily="18" charset="0"/>
              </a:rPr>
              <a:t>IV/ CÁC MẠCH NỘI DUNG MÔN LỊCH SỬ VÀ ĐỊA LÍ </a:t>
            </a:r>
          </a:p>
          <a:p>
            <a:pPr algn="ctr">
              <a:buNone/>
            </a:pPr>
            <a:r>
              <a:rPr lang="en-US" sz="2400" b="1" dirty="0" smtClean="0">
                <a:solidFill>
                  <a:srgbClr val="BE1402"/>
                </a:solidFill>
                <a:latin typeface="Times New Roman" pitchFamily="18" charset="0"/>
                <a:cs typeface="Times New Roman" pitchFamily="18" charset="0"/>
              </a:rPr>
              <a:t>CẤP TIỂU HỌC </a:t>
            </a:r>
          </a:p>
          <a:p>
            <a:pPr algn="ctr">
              <a:buNone/>
            </a:pPr>
            <a:r>
              <a:rPr lang="en-US" sz="2400" b="1" u="sng" dirty="0" err="1" smtClean="0">
                <a:solidFill>
                  <a:schemeClr val="tx1"/>
                </a:solidFill>
                <a:latin typeface="Times New Roman" pitchFamily="18" charset="0"/>
                <a:cs typeface="Times New Roman" pitchFamily="18" charset="0"/>
              </a:rPr>
              <a:t>Lớp</a:t>
            </a:r>
            <a:r>
              <a:rPr lang="en-US" sz="2400" b="1" u="sng" dirty="0" smtClean="0">
                <a:solidFill>
                  <a:schemeClr val="tx1"/>
                </a:solidFill>
                <a:latin typeface="Times New Roman" pitchFamily="18" charset="0"/>
                <a:cs typeface="Times New Roman" pitchFamily="18" charset="0"/>
              </a:rPr>
              <a:t> 4</a:t>
            </a:r>
            <a:endParaRPr lang="en-US" sz="2400" dirty="0" smtClean="0">
              <a:latin typeface="Times New Roman" pitchFamily="18" charset="0"/>
              <a:cs typeface="Times New Roman" pitchFamily="18" charset="0"/>
            </a:endParaRPr>
          </a:p>
          <a:p>
            <a:r>
              <a:rPr lang="en-US" sz="2400" dirty="0" err="1" smtClean="0">
                <a:latin typeface="Times New Roman" pitchFamily="18" charset="0"/>
                <a:cs typeface="Times New Roman" pitchFamily="18" charset="0"/>
              </a:rPr>
              <a:t>Ngoài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học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LS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ĐL, </a:t>
            </a:r>
            <a:r>
              <a:rPr lang="en-US" sz="2400" dirty="0" err="1" smtClean="0">
                <a:latin typeface="Times New Roman" pitchFamily="18" charset="0"/>
                <a:cs typeface="Times New Roman" pitchFamily="18" charset="0"/>
              </a:rPr>
              <a:t>mạch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chia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làm</a:t>
            </a:r>
            <a:r>
              <a:rPr lang="en-US" sz="2400" dirty="0" smtClean="0">
                <a:latin typeface="Times New Roman" pitchFamily="18" charset="0"/>
                <a:cs typeface="Times New Roman" pitchFamily="18" charset="0"/>
              </a:rPr>
              <a:t> 6 </a:t>
            </a: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đề</a:t>
            </a:r>
            <a:r>
              <a:rPr lang="en-US" sz="2400" dirty="0" smtClean="0">
                <a:latin typeface="Times New Roman" pitchFamily="18" charset="0"/>
                <a:cs typeface="Times New Roman" pitchFamily="18" charset="0"/>
              </a:rPr>
              <a:t>:</a:t>
            </a:r>
          </a:p>
          <a:p>
            <a:pPr>
              <a:buNone/>
            </a:pPr>
            <a:r>
              <a:rPr lang="en-US" sz="2400" dirty="0" smtClean="0">
                <a:latin typeface="Times New Roman" pitchFamily="18" charset="0"/>
                <a:cs typeface="Times New Roman" pitchFamily="18" charset="0"/>
              </a:rPr>
              <a:t>1. </a:t>
            </a:r>
            <a:r>
              <a:rPr lang="en-US" sz="2400" dirty="0" err="1" smtClean="0">
                <a:latin typeface="Times New Roman" pitchFamily="18" charset="0"/>
                <a:cs typeface="Times New Roman" pitchFamily="18" charset="0"/>
              </a:rPr>
              <a:t>Địa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a:t>
            </a:r>
            <a:r>
              <a:rPr lang="en-US" sz="2400" dirty="0" smtClean="0">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sym typeface="Wingdings" pitchFamily="2" charset="2"/>
              </a:rPr>
              <a:t>Lịch</a:t>
            </a:r>
            <a:r>
              <a:rPr lang="en-US" sz="2400" dirty="0" smtClean="0">
                <a:solidFill>
                  <a:srgbClr val="0000FF"/>
                </a:solidFill>
                <a:latin typeface="Times New Roman" pitchFamily="18" charset="0"/>
                <a:cs typeface="Times New Roman" pitchFamily="18" charset="0"/>
                <a:sym typeface="Wingdings" pitchFamily="2" charset="2"/>
              </a:rPr>
              <a:t> </a:t>
            </a:r>
            <a:r>
              <a:rPr lang="en-US" sz="2400" dirty="0" err="1" smtClean="0">
                <a:solidFill>
                  <a:srgbClr val="0000FF"/>
                </a:solidFill>
                <a:latin typeface="Times New Roman" pitchFamily="18" charset="0"/>
                <a:cs typeface="Times New Roman" pitchFamily="18" charset="0"/>
                <a:sym typeface="Wingdings" pitchFamily="2" charset="2"/>
              </a:rPr>
              <a:t>sử</a:t>
            </a:r>
            <a:r>
              <a:rPr lang="en-US" sz="2400" dirty="0" smtClean="0">
                <a:solidFill>
                  <a:srgbClr val="0000FF"/>
                </a:solidFill>
                <a:latin typeface="Times New Roman" pitchFamily="18" charset="0"/>
                <a:cs typeface="Times New Roman" pitchFamily="18" charset="0"/>
                <a:sym typeface="Wingdings" pitchFamily="2" charset="2"/>
              </a:rPr>
              <a:t> </a:t>
            </a:r>
            <a:r>
              <a:rPr lang="en-US" sz="2400" dirty="0" err="1" smtClean="0">
                <a:solidFill>
                  <a:srgbClr val="0000FF"/>
                </a:solidFill>
                <a:latin typeface="Times New Roman" pitchFamily="18" charset="0"/>
                <a:cs typeface="Times New Roman" pitchFamily="18" charset="0"/>
                <a:sym typeface="Wingdings" pitchFamily="2" charset="2"/>
              </a:rPr>
              <a:t>và</a:t>
            </a:r>
            <a:r>
              <a:rPr lang="en-US" sz="2400" dirty="0" smtClean="0">
                <a:solidFill>
                  <a:srgbClr val="0000FF"/>
                </a:solidFill>
                <a:latin typeface="Times New Roman" pitchFamily="18" charset="0"/>
                <a:cs typeface="Times New Roman" pitchFamily="18" charset="0"/>
                <a:sym typeface="Wingdings" pitchFamily="2" charset="2"/>
              </a:rPr>
              <a:t> </a:t>
            </a:r>
            <a:r>
              <a:rPr lang="en-US" sz="2400" dirty="0" err="1" smtClean="0">
                <a:solidFill>
                  <a:srgbClr val="0000FF"/>
                </a:solidFill>
                <a:latin typeface="Times New Roman" pitchFamily="18" charset="0"/>
                <a:cs typeface="Times New Roman" pitchFamily="18" charset="0"/>
                <a:sym typeface="Wingdings" pitchFamily="2" charset="2"/>
              </a:rPr>
              <a:t>văn</a:t>
            </a:r>
            <a:r>
              <a:rPr lang="en-US" sz="2400" dirty="0" smtClean="0">
                <a:solidFill>
                  <a:srgbClr val="0000FF"/>
                </a:solidFill>
                <a:latin typeface="Times New Roman" pitchFamily="18" charset="0"/>
                <a:cs typeface="Times New Roman" pitchFamily="18" charset="0"/>
                <a:sym typeface="Wingdings" pitchFamily="2" charset="2"/>
              </a:rPr>
              <a:t> </a:t>
            </a:r>
            <a:r>
              <a:rPr lang="en-US" sz="2400" dirty="0" err="1" smtClean="0">
                <a:solidFill>
                  <a:srgbClr val="0000FF"/>
                </a:solidFill>
                <a:latin typeface="Times New Roman" pitchFamily="18" charset="0"/>
                <a:cs typeface="Times New Roman" pitchFamily="18" charset="0"/>
                <a:sym typeface="Wingdings" pitchFamily="2" charset="2"/>
              </a:rPr>
              <a:t>hóa</a:t>
            </a:r>
            <a:r>
              <a:rPr lang="en-US" sz="2400" dirty="0" smtClean="0">
                <a:solidFill>
                  <a:srgbClr val="0000FF"/>
                </a:solidFill>
                <a:latin typeface="Times New Roman" pitchFamily="18" charset="0"/>
                <a:cs typeface="Times New Roman" pitchFamily="18" charset="0"/>
                <a:sym typeface="Wingdings" pitchFamily="2" charset="2"/>
              </a:rPr>
              <a:t> </a:t>
            </a:r>
            <a:r>
              <a:rPr lang="en-US" sz="2400" dirty="0" err="1" smtClean="0">
                <a:solidFill>
                  <a:srgbClr val="0000FF"/>
                </a:solidFill>
                <a:latin typeface="Times New Roman" pitchFamily="18" charset="0"/>
                <a:cs typeface="Times New Roman" pitchFamily="18" charset="0"/>
                <a:sym typeface="Wingdings" pitchFamily="2" charset="2"/>
              </a:rPr>
              <a:t>truyền</a:t>
            </a:r>
            <a:r>
              <a:rPr lang="en-US" sz="2400" dirty="0" smtClean="0">
                <a:solidFill>
                  <a:srgbClr val="0000FF"/>
                </a:solidFill>
                <a:latin typeface="Times New Roman" pitchFamily="18" charset="0"/>
                <a:cs typeface="Times New Roman" pitchFamily="18" charset="0"/>
                <a:sym typeface="Wingdings" pitchFamily="2" charset="2"/>
              </a:rPr>
              <a:t> </a:t>
            </a:r>
            <a:r>
              <a:rPr lang="en-US" sz="2400" dirty="0" err="1" smtClean="0">
                <a:solidFill>
                  <a:srgbClr val="0000FF"/>
                </a:solidFill>
                <a:latin typeface="Times New Roman" pitchFamily="18" charset="0"/>
                <a:cs typeface="Times New Roman" pitchFamily="18" charset="0"/>
                <a:sym typeface="Wingdings" pitchFamily="2" charset="2"/>
              </a:rPr>
              <a:t>thống</a:t>
            </a:r>
            <a:r>
              <a:rPr lang="en-US" sz="2400" dirty="0" smtClean="0">
                <a:latin typeface="Times New Roman" pitchFamily="18" charset="0"/>
                <a:cs typeface="Times New Roman" pitchFamily="18" charset="0"/>
              </a:rPr>
              <a:t>;</a:t>
            </a:r>
          </a:p>
          <a:p>
            <a:pPr>
              <a:buNone/>
            </a:pPr>
            <a:endParaRPr lang="en-US" sz="2400" dirty="0" smtClean="0">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2. </a:t>
            </a: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du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núi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Đền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Hùng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và</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giỗ</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tổ</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Hùng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vương</a:t>
            </a:r>
            <a:endParaRPr lang="en-US" sz="2400" dirty="0" smtClean="0">
              <a:solidFill>
                <a:srgbClr val="0000FF"/>
              </a:solidFill>
              <a:latin typeface="Times New Roman" pitchFamily="18" charset="0"/>
              <a:cs typeface="Times New Roman" pitchFamily="18" charset="0"/>
            </a:endParaRPr>
          </a:p>
          <a:p>
            <a:pPr>
              <a:buNone/>
            </a:pPr>
            <a:endParaRPr lang="en-US" sz="2400" dirty="0" smtClean="0">
              <a:solidFill>
                <a:srgbClr val="0000FF"/>
              </a:solidFill>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3.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Bắc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sông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Hồng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và</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nền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Văn</a:t>
            </a:r>
            <a:r>
              <a:rPr lang="en-US" sz="2400" dirty="0" smtClean="0">
                <a:solidFill>
                  <a:srgbClr val="0000FF"/>
                </a:solidFill>
                <a:latin typeface="Times New Roman" pitchFamily="18" charset="0"/>
                <a:cs typeface="Times New Roman" pitchFamily="18" charset="0"/>
              </a:rPr>
              <a:t> minh </a:t>
            </a:r>
            <a:r>
              <a:rPr lang="en-US" sz="2400" dirty="0" err="1" smtClean="0">
                <a:solidFill>
                  <a:srgbClr val="0000FF"/>
                </a:solidFill>
                <a:latin typeface="Times New Roman" pitchFamily="18" charset="0"/>
                <a:cs typeface="Times New Roman" pitchFamily="18" charset="0"/>
              </a:rPr>
              <a:t>sông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Hồng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Thăng</a:t>
            </a:r>
            <a:r>
              <a:rPr lang="en-US" sz="2400" dirty="0" smtClean="0">
                <a:solidFill>
                  <a:srgbClr val="0000FF"/>
                </a:solidFill>
                <a:latin typeface="Times New Roman" pitchFamily="18" charset="0"/>
                <a:cs typeface="Times New Roman" pitchFamily="18" charset="0"/>
              </a:rPr>
              <a:t> Long - </a:t>
            </a:r>
            <a:r>
              <a:rPr lang="en-US" sz="2400" dirty="0" err="1" smtClean="0">
                <a:solidFill>
                  <a:srgbClr val="0000FF"/>
                </a:solidFill>
                <a:latin typeface="Times New Roman" pitchFamily="18" charset="0"/>
                <a:cs typeface="Times New Roman" pitchFamily="18" charset="0"/>
              </a:rPr>
              <a:t>Hà</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Nội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Văn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miều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Quốc</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Tử</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Giám</a:t>
            </a:r>
            <a:endParaRPr lang="en-US" sz="2400" dirty="0" smtClean="0">
              <a:solidFill>
                <a:srgbClr val="0000FF"/>
              </a:solidFill>
              <a:latin typeface="Times New Roman" pitchFamily="18" charset="0"/>
              <a:cs typeface="Times New Roman" pitchFamily="18" charset="0"/>
            </a:endParaRPr>
          </a:p>
          <a:p>
            <a:pPr>
              <a:buNone/>
            </a:pPr>
            <a:endParaRPr lang="en-US" sz="2400" dirty="0" smtClean="0">
              <a:solidFill>
                <a:srgbClr val="0000FF"/>
              </a:solidFill>
              <a:latin typeface="Times New Roman" pitchFamily="18" charset="0"/>
              <a:cs typeface="Times New Roman" pitchFamily="18" charset="0"/>
            </a:endParaRPr>
          </a:p>
          <a:p>
            <a:pPr>
              <a:buNone/>
            </a:pPr>
            <a:r>
              <a:rPr lang="en-US" sz="2400" dirty="0" smtClean="0">
                <a:solidFill>
                  <a:schemeClr val="tx1"/>
                </a:solidFill>
                <a:latin typeface="Times New Roman" pitchFamily="18" charset="0"/>
                <a:cs typeface="Times New Roman" pitchFamily="18" charset="0"/>
              </a:rPr>
              <a:t>4</a:t>
            </a:r>
            <a:r>
              <a:rPr lang="en-US" sz="2400" dirty="0" smtClean="0">
                <a:solidFill>
                  <a:srgbClr val="0000FF"/>
                </a:solidFill>
                <a:latin typeface="Times New Roman" pitchFamily="18" charset="0"/>
                <a:cs typeface="Times New Roman" pitchFamily="18" charset="0"/>
              </a:rPr>
              <a:t>. </a:t>
            </a:r>
            <a:r>
              <a:rPr lang="en-US" sz="2400" dirty="0" err="1" smtClean="0">
                <a:latin typeface="Times New Roman" pitchFamily="18" charset="0"/>
                <a:cs typeface="Times New Roman" pitchFamily="18" charset="0"/>
              </a:rPr>
              <a:t>Duyên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Trung</a:t>
            </a:r>
            <a:r>
              <a:rPr lang="en-US" sz="2400" dirty="0" smtClean="0">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cố</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đô</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Huế</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phổ</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cổ</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Hội</a:t>
            </a:r>
            <a:r>
              <a:rPr lang="en-US" sz="2400" dirty="0" smtClean="0">
                <a:solidFill>
                  <a:srgbClr val="0000FF"/>
                </a:solidFill>
                <a:latin typeface="Times New Roman" pitchFamily="18" charset="0"/>
                <a:cs typeface="Times New Roman" pitchFamily="18" charset="0"/>
              </a:rPr>
              <a:t> An</a:t>
            </a:r>
          </a:p>
          <a:p>
            <a:pPr marL="457200" indent="-457200">
              <a:buAutoNum type="arabicPeriod" startAt="4"/>
            </a:pPr>
            <a:endParaRPr lang="en-US" sz="2400" dirty="0" smtClean="0">
              <a:solidFill>
                <a:srgbClr val="0000FF"/>
              </a:solidFill>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5.Tây </a:t>
            </a: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lễ</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hội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Cồng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chiêng</a:t>
            </a:r>
            <a:endParaRPr lang="en-US" sz="2400" dirty="0" smtClean="0">
              <a:solidFill>
                <a:srgbClr val="0000FF"/>
              </a:solidFill>
              <a:latin typeface="Times New Roman" pitchFamily="18" charset="0"/>
              <a:cs typeface="Times New Roman" pitchFamily="18" charset="0"/>
            </a:endParaRPr>
          </a:p>
          <a:p>
            <a:pPr>
              <a:buNone/>
            </a:pPr>
            <a:endParaRPr lang="en-US" sz="2400" dirty="0" smtClean="0">
              <a:solidFill>
                <a:srgbClr val="0000FF"/>
              </a:solidFill>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6.  Nam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Một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số</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nét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về</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văn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hóa</a:t>
            </a:r>
            <a:r>
              <a:rPr lang="en-US" sz="2400" dirty="0" smtClean="0">
                <a:solidFill>
                  <a:srgbClr val="0000FF"/>
                </a:solidFill>
                <a:latin typeface="Times New Roman" pitchFamily="18" charset="0"/>
                <a:cs typeface="Times New Roman" pitchFamily="18" charset="0"/>
              </a:rPr>
              <a:t>; TP. HCM; </a:t>
            </a:r>
            <a:r>
              <a:rPr lang="en-US" sz="2400" dirty="0" err="1" smtClean="0">
                <a:solidFill>
                  <a:srgbClr val="0000FF"/>
                </a:solidFill>
                <a:latin typeface="Times New Roman" pitchFamily="18" charset="0"/>
                <a:cs typeface="Times New Roman" pitchFamily="18" charset="0"/>
              </a:rPr>
              <a:t>địa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đạo</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Củ</a:t>
            </a:r>
            <a:r>
              <a:rPr lang="en-US" sz="2400" dirty="0" smtClean="0">
                <a:solidFill>
                  <a:srgbClr val="0000FF"/>
                </a:solidFill>
                <a:latin typeface="Times New Roman" pitchFamily="18" charset="0"/>
                <a:cs typeface="Times New Roman" pitchFamily="18" charset="0"/>
              </a:rPr>
              <a:t> Chi</a:t>
            </a:r>
          </a:p>
          <a:p>
            <a:endParaRPr lang="en-US" sz="2200" dirty="0" smtClean="0">
              <a:solidFill>
                <a:srgbClr val="0000FF"/>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heckerboard(across)">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heckerboard(across)">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checkerboard(across)">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40" dur="500"/>
                                        <p:tgtEl>
                                          <p:spTgt spid="3">
                                            <p:txEl>
                                              <p:pRg st="1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45" dur="500"/>
                                        <p:tgtEl>
                                          <p:spTgt spid="3">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5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2293</TotalTime>
  <Words>5027</Words>
  <Application>Microsoft Office PowerPoint</Application>
  <PresentationFormat>On-screen Show (4:3)</PresentationFormat>
  <Paragraphs>423</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Trek</vt:lpstr>
      <vt:lpstr>Slide 1</vt:lpstr>
      <vt:lpstr>PHẦN 1  Giới thiệu chương trình giáo dục phổ thông mới  môn Lịch sử và Địa lí (phần Lịch sử)</vt:lpstr>
      <vt:lpstr>Slide 3</vt:lpstr>
      <vt:lpstr>Slide 4</vt:lpstr>
      <vt:lpstr>III/NỘI DUNG, Cấu trúc chương trình 2018  môn LS và đl ở tiều học</vt:lpstr>
      <vt:lpstr>Slide 6</vt:lpstr>
      <vt:lpstr>Slide 7</vt:lpstr>
      <vt:lpstr>Slide 8</vt:lpstr>
      <vt:lpstr>Slide 9</vt:lpstr>
      <vt:lpstr>Slide 10</vt:lpstr>
      <vt:lpstr>Slide 11</vt:lpstr>
      <vt:lpstr>Slide 12</vt:lpstr>
      <vt:lpstr>Slide 13</vt:lpstr>
      <vt:lpstr>PHẦN 2 MỘT SỐ VẤN ĐỀ CHUNG  VỀ DẠY HỌC LỊCH SỬ Ở TIỂU HỌC  THEO ĐỊNH HƯỚNG PHÁT TRIỂN NĂNG LỰC HỌC SINH</vt:lpstr>
      <vt:lpstr>Slide 15</vt:lpstr>
      <vt:lpstr>Slide 16</vt:lpstr>
      <vt:lpstr>Slide 17</vt:lpstr>
      <vt:lpstr>Slide 18</vt:lpstr>
      <vt:lpstr>Slide 19</vt:lpstr>
      <vt:lpstr>Slide 20</vt:lpstr>
      <vt:lpstr>Một số yêu cầu đối với gv khi dhls ở th theo hướng ptnl</vt:lpstr>
      <vt:lpstr>Nội dung 3                    VẬN DỤNG CÁC PHƯƠNG PHÁP VÀ HÌNH THỨC          TỔ CHỨC DẠY LỊCH SỬ Ở TIỂU HỌC HỌC  THEO HƯỚNG PHÁT TRIỂN NĂNG LỰC HỌC SINH </vt:lpstr>
      <vt:lpstr>Định hướng đổi mới ppdhls ở tiểu học</vt:lpstr>
      <vt:lpstr>Vận dụng ppdhls ở tiểu học bằng cách nào?</vt:lpstr>
      <vt:lpstr>Slide 25</vt:lpstr>
      <vt:lpstr>Slide 26</vt:lpstr>
      <vt:lpstr>Slide 27</vt:lpstr>
      <vt:lpstr>Phương pháp đóng vai</vt:lpstr>
      <vt:lpstr>Slide 29</vt:lpstr>
      <vt:lpstr>Slide 30</vt:lpstr>
      <vt:lpstr>Slide 31</vt:lpstr>
      <vt:lpstr>Thực hiện các httcdhls theo hướng ptnlhs bằng cách nào?</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desktop</dc:creator>
  <cp:lastModifiedBy>Dell</cp:lastModifiedBy>
  <cp:revision>277</cp:revision>
  <dcterms:created xsi:type="dcterms:W3CDTF">2014-08-20T02:31:02Z</dcterms:created>
  <dcterms:modified xsi:type="dcterms:W3CDTF">2019-12-23T03:35:41Z</dcterms:modified>
</cp:coreProperties>
</file>